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7" r:id="rId4"/>
    <p:sldId id="257" r:id="rId5"/>
    <p:sldId id="265" r:id="rId6"/>
    <p:sldId id="266" r:id="rId7"/>
    <p:sldId id="276" r:id="rId8"/>
    <p:sldId id="277" r:id="rId9"/>
    <p:sldId id="274" r:id="rId10"/>
    <p:sldId id="27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2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19.245.195.19/publi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219.245.195.19/lim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  <a:cs typeface="+mn-cs"/>
              </a:rPr>
              <a:t>大型设备共享系统使用手册</a:t>
            </a:r>
            <a:endParaRPr lang="zh-CN" altLang="en-US" sz="4800" dirty="0">
              <a:solidFill>
                <a:schemeClr val="accent1"/>
              </a:solidFill>
              <a:latin typeface="方正姚体" pitchFamily="2" charset="-122"/>
              <a:ea typeface="方正姚体" pitchFamily="2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普通用户</a:t>
            </a:r>
            <a:endParaRPr lang="zh-CN" altLang="en-US" sz="8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13175" y="2792413"/>
            <a:ext cx="1744663" cy="314325"/>
          </a:xfrm>
          <a:custGeom>
            <a:avLst/>
            <a:gdLst>
              <a:gd name="T0" fmla="*/ 62 w 1378"/>
              <a:gd name="T1" fmla="*/ 100 h 248"/>
              <a:gd name="T2" fmla="*/ 380 w 1378"/>
              <a:gd name="T3" fmla="*/ 44 h 248"/>
              <a:gd name="T4" fmla="*/ 422 w 1378"/>
              <a:gd name="T5" fmla="*/ 116 h 248"/>
              <a:gd name="T6" fmla="*/ 400 w 1378"/>
              <a:gd name="T7" fmla="*/ 98 h 248"/>
              <a:gd name="T8" fmla="*/ 406 w 1378"/>
              <a:gd name="T9" fmla="*/ 132 h 248"/>
              <a:gd name="T10" fmla="*/ 428 w 1378"/>
              <a:gd name="T11" fmla="*/ 90 h 248"/>
              <a:gd name="T12" fmla="*/ 492 w 1378"/>
              <a:gd name="T13" fmla="*/ 24 h 248"/>
              <a:gd name="T14" fmla="*/ 642 w 1378"/>
              <a:gd name="T15" fmla="*/ 58 h 248"/>
              <a:gd name="T16" fmla="*/ 548 w 1378"/>
              <a:gd name="T17" fmla="*/ 84 h 248"/>
              <a:gd name="T18" fmla="*/ 474 w 1378"/>
              <a:gd name="T19" fmla="*/ 178 h 248"/>
              <a:gd name="T20" fmla="*/ 606 w 1378"/>
              <a:gd name="T21" fmla="*/ 248 h 248"/>
              <a:gd name="T22" fmla="*/ 772 w 1378"/>
              <a:gd name="T23" fmla="*/ 248 h 248"/>
              <a:gd name="T24" fmla="*/ 904 w 1378"/>
              <a:gd name="T25" fmla="*/ 178 h 248"/>
              <a:gd name="T26" fmla="*/ 830 w 1378"/>
              <a:gd name="T27" fmla="*/ 84 h 248"/>
              <a:gd name="T28" fmla="*/ 736 w 1378"/>
              <a:gd name="T29" fmla="*/ 58 h 248"/>
              <a:gd name="T30" fmla="*/ 886 w 1378"/>
              <a:gd name="T31" fmla="*/ 24 h 248"/>
              <a:gd name="T32" fmla="*/ 950 w 1378"/>
              <a:gd name="T33" fmla="*/ 90 h 248"/>
              <a:gd name="T34" fmla="*/ 972 w 1378"/>
              <a:gd name="T35" fmla="*/ 132 h 248"/>
              <a:gd name="T36" fmla="*/ 980 w 1378"/>
              <a:gd name="T37" fmla="*/ 98 h 248"/>
              <a:gd name="T38" fmla="*/ 956 w 1378"/>
              <a:gd name="T39" fmla="*/ 120 h 248"/>
              <a:gd name="T40" fmla="*/ 996 w 1378"/>
              <a:gd name="T41" fmla="*/ 44 h 248"/>
              <a:gd name="T42" fmla="*/ 1316 w 1378"/>
              <a:gd name="T43" fmla="*/ 100 h 248"/>
              <a:gd name="T44" fmla="*/ 1376 w 1378"/>
              <a:gd name="T45" fmla="*/ 56 h 248"/>
              <a:gd name="T46" fmla="*/ 1226 w 1378"/>
              <a:gd name="T47" fmla="*/ 2 h 248"/>
              <a:gd name="T48" fmla="*/ 968 w 1378"/>
              <a:gd name="T49" fmla="*/ 20 h 248"/>
              <a:gd name="T50" fmla="*/ 744 w 1378"/>
              <a:gd name="T51" fmla="*/ 8 h 248"/>
              <a:gd name="T52" fmla="*/ 594 w 1378"/>
              <a:gd name="T53" fmla="*/ 2 h 248"/>
              <a:gd name="T54" fmla="*/ 372 w 1378"/>
              <a:gd name="T55" fmla="*/ 30 h 248"/>
              <a:gd name="T56" fmla="*/ 100 w 1378"/>
              <a:gd name="T57" fmla="*/ 8 h 248"/>
              <a:gd name="T58" fmla="*/ 0 w 1378"/>
              <a:gd name="T59" fmla="*/ 62 h 248"/>
              <a:gd name="T60" fmla="*/ 1198 w 1378"/>
              <a:gd name="T61" fmla="*/ 4 h 248"/>
              <a:gd name="T62" fmla="*/ 1368 w 1378"/>
              <a:gd name="T63" fmla="*/ 42 h 248"/>
              <a:gd name="T64" fmla="*/ 1350 w 1378"/>
              <a:gd name="T65" fmla="*/ 90 h 248"/>
              <a:gd name="T66" fmla="*/ 1080 w 1378"/>
              <a:gd name="T67" fmla="*/ 52 h 248"/>
              <a:gd name="T68" fmla="*/ 760 w 1378"/>
              <a:gd name="T69" fmla="*/ 182 h 248"/>
              <a:gd name="T70" fmla="*/ 788 w 1378"/>
              <a:gd name="T71" fmla="*/ 100 h 248"/>
              <a:gd name="T72" fmla="*/ 898 w 1378"/>
              <a:gd name="T73" fmla="*/ 152 h 248"/>
              <a:gd name="T74" fmla="*/ 846 w 1378"/>
              <a:gd name="T75" fmla="*/ 230 h 248"/>
              <a:gd name="T76" fmla="*/ 614 w 1378"/>
              <a:gd name="T77" fmla="*/ 102 h 248"/>
              <a:gd name="T78" fmla="*/ 626 w 1378"/>
              <a:gd name="T79" fmla="*/ 196 h 248"/>
              <a:gd name="T80" fmla="*/ 606 w 1378"/>
              <a:gd name="T81" fmla="*/ 244 h 248"/>
              <a:gd name="T82" fmla="*/ 480 w 1378"/>
              <a:gd name="T83" fmla="*/ 178 h 248"/>
              <a:gd name="T84" fmla="*/ 550 w 1378"/>
              <a:gd name="T85" fmla="*/ 102 h 248"/>
              <a:gd name="T86" fmla="*/ 726 w 1378"/>
              <a:gd name="T87" fmla="*/ 60 h 248"/>
              <a:gd name="T88" fmla="*/ 708 w 1378"/>
              <a:gd name="T89" fmla="*/ 134 h 248"/>
              <a:gd name="T90" fmla="*/ 732 w 1378"/>
              <a:gd name="T91" fmla="*/ 178 h 248"/>
              <a:gd name="T92" fmla="*/ 752 w 1378"/>
              <a:gd name="T93" fmla="*/ 166 h 248"/>
              <a:gd name="T94" fmla="*/ 724 w 1378"/>
              <a:gd name="T95" fmla="*/ 148 h 248"/>
              <a:gd name="T96" fmla="*/ 710 w 1378"/>
              <a:gd name="T97" fmla="*/ 152 h 248"/>
              <a:gd name="T98" fmla="*/ 760 w 1378"/>
              <a:gd name="T99" fmla="*/ 102 h 248"/>
              <a:gd name="T100" fmla="*/ 736 w 1378"/>
              <a:gd name="T101" fmla="*/ 206 h 248"/>
              <a:gd name="T102" fmla="*/ 622 w 1378"/>
              <a:gd name="T103" fmla="*/ 182 h 248"/>
              <a:gd name="T104" fmla="*/ 644 w 1378"/>
              <a:gd name="T105" fmla="*/ 112 h 248"/>
              <a:gd name="T106" fmla="*/ 662 w 1378"/>
              <a:gd name="T107" fmla="*/ 164 h 248"/>
              <a:gd name="T108" fmla="*/ 642 w 1378"/>
              <a:gd name="T109" fmla="*/ 144 h 248"/>
              <a:gd name="T110" fmla="*/ 638 w 1378"/>
              <a:gd name="T111" fmla="*/ 176 h 248"/>
              <a:gd name="T112" fmla="*/ 652 w 1378"/>
              <a:gd name="T113" fmla="*/ 176 h 248"/>
              <a:gd name="T114" fmla="*/ 658 w 1378"/>
              <a:gd name="T115" fmla="*/ 110 h 248"/>
              <a:gd name="T116" fmla="*/ 688 w 1378"/>
              <a:gd name="T117" fmla="*/ 40 h 248"/>
              <a:gd name="T118" fmla="*/ 76 w 1378"/>
              <a:gd name="T119" fmla="*/ 14 h 248"/>
              <a:gd name="T120" fmla="*/ 290 w 1378"/>
              <a:gd name="T121" fmla="*/ 12 h 248"/>
              <a:gd name="T122" fmla="*/ 122 w 1378"/>
              <a:gd name="T123" fmla="*/ 96 h 248"/>
              <a:gd name="T124" fmla="*/ 4 w 1378"/>
              <a:gd name="T125" fmla="*/ 6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8" h="248">
                <a:moveTo>
                  <a:pt x="0" y="62"/>
                </a:moveTo>
                <a:lnTo>
                  <a:pt x="0" y="62"/>
                </a:lnTo>
                <a:lnTo>
                  <a:pt x="2" y="70"/>
                </a:lnTo>
                <a:lnTo>
                  <a:pt x="4" y="76"/>
                </a:lnTo>
                <a:lnTo>
                  <a:pt x="8" y="80"/>
                </a:lnTo>
                <a:lnTo>
                  <a:pt x="12" y="86"/>
                </a:lnTo>
                <a:lnTo>
                  <a:pt x="26" y="92"/>
                </a:lnTo>
                <a:lnTo>
                  <a:pt x="42" y="98"/>
                </a:lnTo>
                <a:lnTo>
                  <a:pt x="62" y="100"/>
                </a:lnTo>
                <a:lnTo>
                  <a:pt x="82" y="102"/>
                </a:lnTo>
                <a:lnTo>
                  <a:pt x="124" y="100"/>
                </a:lnTo>
                <a:lnTo>
                  <a:pt x="124" y="100"/>
                </a:lnTo>
                <a:lnTo>
                  <a:pt x="152" y="96"/>
                </a:lnTo>
                <a:lnTo>
                  <a:pt x="184" y="92"/>
                </a:lnTo>
                <a:lnTo>
                  <a:pt x="246" y="78"/>
                </a:lnTo>
                <a:lnTo>
                  <a:pt x="312" y="60"/>
                </a:lnTo>
                <a:lnTo>
                  <a:pt x="380" y="44"/>
                </a:lnTo>
                <a:lnTo>
                  <a:pt x="380" y="44"/>
                </a:lnTo>
                <a:lnTo>
                  <a:pt x="398" y="54"/>
                </a:lnTo>
                <a:lnTo>
                  <a:pt x="412" y="68"/>
                </a:lnTo>
                <a:lnTo>
                  <a:pt x="418" y="76"/>
                </a:lnTo>
                <a:lnTo>
                  <a:pt x="422" y="84"/>
                </a:lnTo>
                <a:lnTo>
                  <a:pt x="424" y="90"/>
                </a:lnTo>
                <a:lnTo>
                  <a:pt x="426" y="100"/>
                </a:lnTo>
                <a:lnTo>
                  <a:pt x="426" y="100"/>
                </a:lnTo>
                <a:lnTo>
                  <a:pt x="426" y="108"/>
                </a:lnTo>
                <a:lnTo>
                  <a:pt x="422" y="116"/>
                </a:lnTo>
                <a:lnTo>
                  <a:pt x="422" y="116"/>
                </a:lnTo>
                <a:lnTo>
                  <a:pt x="422" y="114"/>
                </a:lnTo>
                <a:lnTo>
                  <a:pt x="422" y="114"/>
                </a:lnTo>
                <a:lnTo>
                  <a:pt x="422" y="108"/>
                </a:lnTo>
                <a:lnTo>
                  <a:pt x="418" y="102"/>
                </a:lnTo>
                <a:lnTo>
                  <a:pt x="412" y="98"/>
                </a:lnTo>
                <a:lnTo>
                  <a:pt x="406" y="96"/>
                </a:lnTo>
                <a:lnTo>
                  <a:pt x="406" y="96"/>
                </a:lnTo>
                <a:lnTo>
                  <a:pt x="400" y="98"/>
                </a:lnTo>
                <a:lnTo>
                  <a:pt x="394" y="102"/>
                </a:lnTo>
                <a:lnTo>
                  <a:pt x="390" y="108"/>
                </a:lnTo>
                <a:lnTo>
                  <a:pt x="388" y="114"/>
                </a:lnTo>
                <a:lnTo>
                  <a:pt x="388" y="114"/>
                </a:lnTo>
                <a:lnTo>
                  <a:pt x="390" y="120"/>
                </a:lnTo>
                <a:lnTo>
                  <a:pt x="394" y="126"/>
                </a:lnTo>
                <a:lnTo>
                  <a:pt x="400" y="130"/>
                </a:lnTo>
                <a:lnTo>
                  <a:pt x="406" y="132"/>
                </a:lnTo>
                <a:lnTo>
                  <a:pt x="406" y="132"/>
                </a:lnTo>
                <a:lnTo>
                  <a:pt x="412" y="130"/>
                </a:lnTo>
                <a:lnTo>
                  <a:pt x="416" y="128"/>
                </a:lnTo>
                <a:lnTo>
                  <a:pt x="416" y="128"/>
                </a:lnTo>
                <a:lnTo>
                  <a:pt x="422" y="124"/>
                </a:lnTo>
                <a:lnTo>
                  <a:pt x="426" y="118"/>
                </a:lnTo>
                <a:lnTo>
                  <a:pt x="428" y="108"/>
                </a:lnTo>
                <a:lnTo>
                  <a:pt x="430" y="98"/>
                </a:lnTo>
                <a:lnTo>
                  <a:pt x="430" y="98"/>
                </a:lnTo>
                <a:lnTo>
                  <a:pt x="428" y="90"/>
                </a:lnTo>
                <a:lnTo>
                  <a:pt x="426" y="82"/>
                </a:lnTo>
                <a:lnTo>
                  <a:pt x="422" y="76"/>
                </a:lnTo>
                <a:lnTo>
                  <a:pt x="416" y="68"/>
                </a:lnTo>
                <a:lnTo>
                  <a:pt x="402" y="54"/>
                </a:lnTo>
                <a:lnTo>
                  <a:pt x="386" y="42"/>
                </a:lnTo>
                <a:lnTo>
                  <a:pt x="386" y="42"/>
                </a:lnTo>
                <a:lnTo>
                  <a:pt x="420" y="34"/>
                </a:lnTo>
                <a:lnTo>
                  <a:pt x="456" y="28"/>
                </a:lnTo>
                <a:lnTo>
                  <a:pt x="492" y="24"/>
                </a:lnTo>
                <a:lnTo>
                  <a:pt x="528" y="20"/>
                </a:lnTo>
                <a:lnTo>
                  <a:pt x="528" y="20"/>
                </a:lnTo>
                <a:lnTo>
                  <a:pt x="566" y="18"/>
                </a:lnTo>
                <a:lnTo>
                  <a:pt x="604" y="20"/>
                </a:lnTo>
                <a:lnTo>
                  <a:pt x="640" y="26"/>
                </a:lnTo>
                <a:lnTo>
                  <a:pt x="674" y="34"/>
                </a:lnTo>
                <a:lnTo>
                  <a:pt x="674" y="34"/>
                </a:lnTo>
                <a:lnTo>
                  <a:pt x="656" y="46"/>
                </a:lnTo>
                <a:lnTo>
                  <a:pt x="642" y="58"/>
                </a:lnTo>
                <a:lnTo>
                  <a:pt x="630" y="72"/>
                </a:lnTo>
                <a:lnTo>
                  <a:pt x="620" y="86"/>
                </a:lnTo>
                <a:lnTo>
                  <a:pt x="620" y="86"/>
                </a:lnTo>
                <a:lnTo>
                  <a:pt x="608" y="84"/>
                </a:lnTo>
                <a:lnTo>
                  <a:pt x="594" y="82"/>
                </a:lnTo>
                <a:lnTo>
                  <a:pt x="582" y="80"/>
                </a:lnTo>
                <a:lnTo>
                  <a:pt x="568" y="80"/>
                </a:lnTo>
                <a:lnTo>
                  <a:pt x="568" y="80"/>
                </a:lnTo>
                <a:lnTo>
                  <a:pt x="548" y="84"/>
                </a:lnTo>
                <a:lnTo>
                  <a:pt x="530" y="90"/>
                </a:lnTo>
                <a:lnTo>
                  <a:pt x="514" y="98"/>
                </a:lnTo>
                <a:lnTo>
                  <a:pt x="498" y="108"/>
                </a:lnTo>
                <a:lnTo>
                  <a:pt x="486" y="120"/>
                </a:lnTo>
                <a:lnTo>
                  <a:pt x="478" y="134"/>
                </a:lnTo>
                <a:lnTo>
                  <a:pt x="472" y="150"/>
                </a:lnTo>
                <a:lnTo>
                  <a:pt x="472" y="168"/>
                </a:lnTo>
                <a:lnTo>
                  <a:pt x="472" y="168"/>
                </a:lnTo>
                <a:lnTo>
                  <a:pt x="474" y="178"/>
                </a:lnTo>
                <a:lnTo>
                  <a:pt x="476" y="188"/>
                </a:lnTo>
                <a:lnTo>
                  <a:pt x="482" y="198"/>
                </a:lnTo>
                <a:lnTo>
                  <a:pt x="488" y="206"/>
                </a:lnTo>
                <a:lnTo>
                  <a:pt x="496" y="214"/>
                </a:lnTo>
                <a:lnTo>
                  <a:pt x="506" y="222"/>
                </a:lnTo>
                <a:lnTo>
                  <a:pt x="526" y="232"/>
                </a:lnTo>
                <a:lnTo>
                  <a:pt x="552" y="240"/>
                </a:lnTo>
                <a:lnTo>
                  <a:pt x="578" y="246"/>
                </a:lnTo>
                <a:lnTo>
                  <a:pt x="606" y="248"/>
                </a:lnTo>
                <a:lnTo>
                  <a:pt x="634" y="248"/>
                </a:lnTo>
                <a:lnTo>
                  <a:pt x="634" y="248"/>
                </a:lnTo>
                <a:lnTo>
                  <a:pt x="662" y="244"/>
                </a:lnTo>
                <a:lnTo>
                  <a:pt x="688" y="238"/>
                </a:lnTo>
                <a:lnTo>
                  <a:pt x="688" y="238"/>
                </a:lnTo>
                <a:lnTo>
                  <a:pt x="716" y="244"/>
                </a:lnTo>
                <a:lnTo>
                  <a:pt x="744" y="248"/>
                </a:lnTo>
                <a:lnTo>
                  <a:pt x="744" y="248"/>
                </a:lnTo>
                <a:lnTo>
                  <a:pt x="772" y="248"/>
                </a:lnTo>
                <a:lnTo>
                  <a:pt x="800" y="246"/>
                </a:lnTo>
                <a:lnTo>
                  <a:pt x="826" y="240"/>
                </a:lnTo>
                <a:lnTo>
                  <a:pt x="850" y="232"/>
                </a:lnTo>
                <a:lnTo>
                  <a:pt x="872" y="222"/>
                </a:lnTo>
                <a:lnTo>
                  <a:pt x="882" y="214"/>
                </a:lnTo>
                <a:lnTo>
                  <a:pt x="890" y="206"/>
                </a:lnTo>
                <a:lnTo>
                  <a:pt x="896" y="198"/>
                </a:lnTo>
                <a:lnTo>
                  <a:pt x="900" y="188"/>
                </a:lnTo>
                <a:lnTo>
                  <a:pt x="904" y="178"/>
                </a:lnTo>
                <a:lnTo>
                  <a:pt x="906" y="168"/>
                </a:lnTo>
                <a:lnTo>
                  <a:pt x="906" y="168"/>
                </a:lnTo>
                <a:lnTo>
                  <a:pt x="904" y="150"/>
                </a:lnTo>
                <a:lnTo>
                  <a:pt x="900" y="134"/>
                </a:lnTo>
                <a:lnTo>
                  <a:pt x="890" y="120"/>
                </a:lnTo>
                <a:lnTo>
                  <a:pt x="878" y="108"/>
                </a:lnTo>
                <a:lnTo>
                  <a:pt x="864" y="98"/>
                </a:lnTo>
                <a:lnTo>
                  <a:pt x="848" y="90"/>
                </a:lnTo>
                <a:lnTo>
                  <a:pt x="830" y="84"/>
                </a:lnTo>
                <a:lnTo>
                  <a:pt x="810" y="80"/>
                </a:lnTo>
                <a:lnTo>
                  <a:pt x="810" y="80"/>
                </a:lnTo>
                <a:lnTo>
                  <a:pt x="796" y="80"/>
                </a:lnTo>
                <a:lnTo>
                  <a:pt x="782" y="82"/>
                </a:lnTo>
                <a:lnTo>
                  <a:pt x="770" y="84"/>
                </a:lnTo>
                <a:lnTo>
                  <a:pt x="758" y="86"/>
                </a:lnTo>
                <a:lnTo>
                  <a:pt x="758" y="86"/>
                </a:lnTo>
                <a:lnTo>
                  <a:pt x="748" y="72"/>
                </a:lnTo>
                <a:lnTo>
                  <a:pt x="736" y="58"/>
                </a:lnTo>
                <a:lnTo>
                  <a:pt x="720" y="46"/>
                </a:lnTo>
                <a:lnTo>
                  <a:pt x="704" y="34"/>
                </a:lnTo>
                <a:lnTo>
                  <a:pt x="704" y="34"/>
                </a:lnTo>
                <a:lnTo>
                  <a:pt x="738" y="26"/>
                </a:lnTo>
                <a:lnTo>
                  <a:pt x="774" y="20"/>
                </a:lnTo>
                <a:lnTo>
                  <a:pt x="812" y="18"/>
                </a:lnTo>
                <a:lnTo>
                  <a:pt x="850" y="20"/>
                </a:lnTo>
                <a:lnTo>
                  <a:pt x="850" y="20"/>
                </a:lnTo>
                <a:lnTo>
                  <a:pt x="886" y="24"/>
                </a:lnTo>
                <a:lnTo>
                  <a:pt x="922" y="28"/>
                </a:lnTo>
                <a:lnTo>
                  <a:pt x="958" y="34"/>
                </a:lnTo>
                <a:lnTo>
                  <a:pt x="992" y="42"/>
                </a:lnTo>
                <a:lnTo>
                  <a:pt x="992" y="42"/>
                </a:lnTo>
                <a:lnTo>
                  <a:pt x="974" y="54"/>
                </a:lnTo>
                <a:lnTo>
                  <a:pt x="960" y="68"/>
                </a:lnTo>
                <a:lnTo>
                  <a:pt x="956" y="76"/>
                </a:lnTo>
                <a:lnTo>
                  <a:pt x="952" y="82"/>
                </a:lnTo>
                <a:lnTo>
                  <a:pt x="950" y="90"/>
                </a:lnTo>
                <a:lnTo>
                  <a:pt x="948" y="98"/>
                </a:lnTo>
                <a:lnTo>
                  <a:pt x="948" y="98"/>
                </a:lnTo>
                <a:lnTo>
                  <a:pt x="948" y="110"/>
                </a:lnTo>
                <a:lnTo>
                  <a:pt x="952" y="118"/>
                </a:lnTo>
                <a:lnTo>
                  <a:pt x="958" y="126"/>
                </a:lnTo>
                <a:lnTo>
                  <a:pt x="964" y="128"/>
                </a:lnTo>
                <a:lnTo>
                  <a:pt x="964" y="128"/>
                </a:lnTo>
                <a:lnTo>
                  <a:pt x="968" y="130"/>
                </a:lnTo>
                <a:lnTo>
                  <a:pt x="972" y="132"/>
                </a:lnTo>
                <a:lnTo>
                  <a:pt x="972" y="132"/>
                </a:lnTo>
                <a:lnTo>
                  <a:pt x="980" y="130"/>
                </a:lnTo>
                <a:lnTo>
                  <a:pt x="984" y="126"/>
                </a:lnTo>
                <a:lnTo>
                  <a:pt x="988" y="120"/>
                </a:lnTo>
                <a:lnTo>
                  <a:pt x="990" y="114"/>
                </a:lnTo>
                <a:lnTo>
                  <a:pt x="990" y="114"/>
                </a:lnTo>
                <a:lnTo>
                  <a:pt x="988" y="108"/>
                </a:lnTo>
                <a:lnTo>
                  <a:pt x="984" y="102"/>
                </a:lnTo>
                <a:lnTo>
                  <a:pt x="980" y="98"/>
                </a:lnTo>
                <a:lnTo>
                  <a:pt x="972" y="96"/>
                </a:lnTo>
                <a:lnTo>
                  <a:pt x="972" y="96"/>
                </a:lnTo>
                <a:lnTo>
                  <a:pt x="966" y="98"/>
                </a:lnTo>
                <a:lnTo>
                  <a:pt x="960" y="102"/>
                </a:lnTo>
                <a:lnTo>
                  <a:pt x="956" y="108"/>
                </a:lnTo>
                <a:lnTo>
                  <a:pt x="956" y="114"/>
                </a:lnTo>
                <a:lnTo>
                  <a:pt x="956" y="114"/>
                </a:lnTo>
                <a:lnTo>
                  <a:pt x="956" y="120"/>
                </a:lnTo>
                <a:lnTo>
                  <a:pt x="956" y="120"/>
                </a:lnTo>
                <a:lnTo>
                  <a:pt x="952" y="110"/>
                </a:lnTo>
                <a:lnTo>
                  <a:pt x="952" y="100"/>
                </a:lnTo>
                <a:lnTo>
                  <a:pt x="952" y="100"/>
                </a:lnTo>
                <a:lnTo>
                  <a:pt x="952" y="90"/>
                </a:lnTo>
                <a:lnTo>
                  <a:pt x="956" y="84"/>
                </a:lnTo>
                <a:lnTo>
                  <a:pt x="960" y="76"/>
                </a:lnTo>
                <a:lnTo>
                  <a:pt x="964" y="68"/>
                </a:lnTo>
                <a:lnTo>
                  <a:pt x="978" y="54"/>
                </a:lnTo>
                <a:lnTo>
                  <a:pt x="996" y="44"/>
                </a:lnTo>
                <a:lnTo>
                  <a:pt x="996" y="44"/>
                </a:lnTo>
                <a:lnTo>
                  <a:pt x="1064" y="60"/>
                </a:lnTo>
                <a:lnTo>
                  <a:pt x="1130" y="78"/>
                </a:lnTo>
                <a:lnTo>
                  <a:pt x="1194" y="92"/>
                </a:lnTo>
                <a:lnTo>
                  <a:pt x="1224" y="96"/>
                </a:lnTo>
                <a:lnTo>
                  <a:pt x="1254" y="100"/>
                </a:lnTo>
                <a:lnTo>
                  <a:pt x="1254" y="100"/>
                </a:lnTo>
                <a:lnTo>
                  <a:pt x="1296" y="102"/>
                </a:lnTo>
                <a:lnTo>
                  <a:pt x="1316" y="100"/>
                </a:lnTo>
                <a:lnTo>
                  <a:pt x="1334" y="98"/>
                </a:lnTo>
                <a:lnTo>
                  <a:pt x="1352" y="92"/>
                </a:lnTo>
                <a:lnTo>
                  <a:pt x="1364" y="86"/>
                </a:lnTo>
                <a:lnTo>
                  <a:pt x="1370" y="80"/>
                </a:lnTo>
                <a:lnTo>
                  <a:pt x="1374" y="76"/>
                </a:lnTo>
                <a:lnTo>
                  <a:pt x="1376" y="70"/>
                </a:lnTo>
                <a:lnTo>
                  <a:pt x="1378" y="62"/>
                </a:lnTo>
                <a:lnTo>
                  <a:pt x="1378" y="62"/>
                </a:lnTo>
                <a:lnTo>
                  <a:pt x="1376" y="56"/>
                </a:lnTo>
                <a:lnTo>
                  <a:pt x="1374" y="48"/>
                </a:lnTo>
                <a:lnTo>
                  <a:pt x="1370" y="42"/>
                </a:lnTo>
                <a:lnTo>
                  <a:pt x="1364" y="36"/>
                </a:lnTo>
                <a:lnTo>
                  <a:pt x="1348" y="26"/>
                </a:lnTo>
                <a:lnTo>
                  <a:pt x="1328" y="18"/>
                </a:lnTo>
                <a:lnTo>
                  <a:pt x="1304" y="12"/>
                </a:lnTo>
                <a:lnTo>
                  <a:pt x="1278" y="8"/>
                </a:lnTo>
                <a:lnTo>
                  <a:pt x="1226" y="2"/>
                </a:lnTo>
                <a:lnTo>
                  <a:pt x="1226" y="2"/>
                </a:lnTo>
                <a:lnTo>
                  <a:pt x="1170" y="0"/>
                </a:lnTo>
                <a:lnTo>
                  <a:pt x="1140" y="2"/>
                </a:lnTo>
                <a:lnTo>
                  <a:pt x="1110" y="4"/>
                </a:lnTo>
                <a:lnTo>
                  <a:pt x="1082" y="8"/>
                </a:lnTo>
                <a:lnTo>
                  <a:pt x="1054" y="14"/>
                </a:lnTo>
                <a:lnTo>
                  <a:pt x="1030" y="20"/>
                </a:lnTo>
                <a:lnTo>
                  <a:pt x="1006" y="30"/>
                </a:lnTo>
                <a:lnTo>
                  <a:pt x="1006" y="30"/>
                </a:lnTo>
                <a:lnTo>
                  <a:pt x="968" y="20"/>
                </a:lnTo>
                <a:lnTo>
                  <a:pt x="930" y="12"/>
                </a:lnTo>
                <a:lnTo>
                  <a:pt x="890" y="6"/>
                </a:lnTo>
                <a:lnTo>
                  <a:pt x="848" y="0"/>
                </a:lnTo>
                <a:lnTo>
                  <a:pt x="848" y="0"/>
                </a:lnTo>
                <a:lnTo>
                  <a:pt x="828" y="0"/>
                </a:lnTo>
                <a:lnTo>
                  <a:pt x="806" y="0"/>
                </a:lnTo>
                <a:lnTo>
                  <a:pt x="784" y="2"/>
                </a:lnTo>
                <a:lnTo>
                  <a:pt x="764" y="4"/>
                </a:lnTo>
                <a:lnTo>
                  <a:pt x="744" y="8"/>
                </a:lnTo>
                <a:lnTo>
                  <a:pt x="724" y="12"/>
                </a:lnTo>
                <a:lnTo>
                  <a:pt x="706" y="18"/>
                </a:lnTo>
                <a:lnTo>
                  <a:pt x="688" y="26"/>
                </a:lnTo>
                <a:lnTo>
                  <a:pt x="688" y="26"/>
                </a:lnTo>
                <a:lnTo>
                  <a:pt x="672" y="18"/>
                </a:lnTo>
                <a:lnTo>
                  <a:pt x="654" y="12"/>
                </a:lnTo>
                <a:lnTo>
                  <a:pt x="634" y="8"/>
                </a:lnTo>
                <a:lnTo>
                  <a:pt x="614" y="4"/>
                </a:lnTo>
                <a:lnTo>
                  <a:pt x="594" y="2"/>
                </a:lnTo>
                <a:lnTo>
                  <a:pt x="572" y="0"/>
                </a:lnTo>
                <a:lnTo>
                  <a:pt x="550" y="0"/>
                </a:lnTo>
                <a:lnTo>
                  <a:pt x="528" y="0"/>
                </a:lnTo>
                <a:lnTo>
                  <a:pt x="528" y="0"/>
                </a:lnTo>
                <a:lnTo>
                  <a:pt x="486" y="6"/>
                </a:lnTo>
                <a:lnTo>
                  <a:pt x="446" y="12"/>
                </a:lnTo>
                <a:lnTo>
                  <a:pt x="408" y="20"/>
                </a:lnTo>
                <a:lnTo>
                  <a:pt x="372" y="30"/>
                </a:lnTo>
                <a:lnTo>
                  <a:pt x="372" y="30"/>
                </a:lnTo>
                <a:lnTo>
                  <a:pt x="348" y="20"/>
                </a:lnTo>
                <a:lnTo>
                  <a:pt x="322" y="14"/>
                </a:lnTo>
                <a:lnTo>
                  <a:pt x="296" y="8"/>
                </a:lnTo>
                <a:lnTo>
                  <a:pt x="266" y="4"/>
                </a:lnTo>
                <a:lnTo>
                  <a:pt x="238" y="2"/>
                </a:lnTo>
                <a:lnTo>
                  <a:pt x="208" y="0"/>
                </a:lnTo>
                <a:lnTo>
                  <a:pt x="152" y="2"/>
                </a:lnTo>
                <a:lnTo>
                  <a:pt x="152" y="2"/>
                </a:lnTo>
                <a:lnTo>
                  <a:pt x="100" y="8"/>
                </a:lnTo>
                <a:lnTo>
                  <a:pt x="74" y="12"/>
                </a:lnTo>
                <a:lnTo>
                  <a:pt x="50" y="18"/>
                </a:lnTo>
                <a:lnTo>
                  <a:pt x="30" y="26"/>
                </a:lnTo>
                <a:lnTo>
                  <a:pt x="14" y="36"/>
                </a:lnTo>
                <a:lnTo>
                  <a:pt x="8" y="42"/>
                </a:lnTo>
                <a:lnTo>
                  <a:pt x="4" y="48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1014" y="34"/>
                </a:moveTo>
                <a:lnTo>
                  <a:pt x="1014" y="34"/>
                </a:lnTo>
                <a:lnTo>
                  <a:pt x="1036" y="24"/>
                </a:lnTo>
                <a:lnTo>
                  <a:pt x="1062" y="18"/>
                </a:lnTo>
                <a:lnTo>
                  <a:pt x="1088" y="12"/>
                </a:lnTo>
                <a:lnTo>
                  <a:pt x="1116" y="8"/>
                </a:lnTo>
                <a:lnTo>
                  <a:pt x="1142" y="6"/>
                </a:lnTo>
                <a:lnTo>
                  <a:pt x="1170" y="4"/>
                </a:lnTo>
                <a:lnTo>
                  <a:pt x="1198" y="4"/>
                </a:lnTo>
                <a:lnTo>
                  <a:pt x="1224" y="6"/>
                </a:lnTo>
                <a:lnTo>
                  <a:pt x="1226" y="6"/>
                </a:lnTo>
                <a:lnTo>
                  <a:pt x="1226" y="6"/>
                </a:lnTo>
                <a:lnTo>
                  <a:pt x="1276" y="10"/>
                </a:lnTo>
                <a:lnTo>
                  <a:pt x="1300" y="14"/>
                </a:lnTo>
                <a:lnTo>
                  <a:pt x="1324" y="20"/>
                </a:lnTo>
                <a:lnTo>
                  <a:pt x="1346" y="28"/>
                </a:lnTo>
                <a:lnTo>
                  <a:pt x="1362" y="36"/>
                </a:lnTo>
                <a:lnTo>
                  <a:pt x="1368" y="42"/>
                </a:lnTo>
                <a:lnTo>
                  <a:pt x="1372" y="48"/>
                </a:lnTo>
                <a:lnTo>
                  <a:pt x="1374" y="56"/>
                </a:lnTo>
                <a:lnTo>
                  <a:pt x="1374" y="62"/>
                </a:lnTo>
                <a:lnTo>
                  <a:pt x="1374" y="62"/>
                </a:lnTo>
                <a:lnTo>
                  <a:pt x="1374" y="68"/>
                </a:lnTo>
                <a:lnTo>
                  <a:pt x="1370" y="74"/>
                </a:lnTo>
                <a:lnTo>
                  <a:pt x="1366" y="78"/>
                </a:lnTo>
                <a:lnTo>
                  <a:pt x="1362" y="84"/>
                </a:lnTo>
                <a:lnTo>
                  <a:pt x="1350" y="90"/>
                </a:lnTo>
                <a:lnTo>
                  <a:pt x="1334" y="94"/>
                </a:lnTo>
                <a:lnTo>
                  <a:pt x="1314" y="96"/>
                </a:lnTo>
                <a:lnTo>
                  <a:pt x="1294" y="98"/>
                </a:lnTo>
                <a:lnTo>
                  <a:pt x="1254" y="96"/>
                </a:lnTo>
                <a:lnTo>
                  <a:pt x="1254" y="96"/>
                </a:lnTo>
                <a:lnTo>
                  <a:pt x="1226" y="92"/>
                </a:lnTo>
                <a:lnTo>
                  <a:pt x="1198" y="88"/>
                </a:lnTo>
                <a:lnTo>
                  <a:pt x="1140" y="72"/>
                </a:lnTo>
                <a:lnTo>
                  <a:pt x="1080" y="52"/>
                </a:lnTo>
                <a:lnTo>
                  <a:pt x="1014" y="34"/>
                </a:lnTo>
                <a:lnTo>
                  <a:pt x="1014" y="34"/>
                </a:lnTo>
                <a:close/>
                <a:moveTo>
                  <a:pt x="696" y="234"/>
                </a:moveTo>
                <a:lnTo>
                  <a:pt x="696" y="234"/>
                </a:lnTo>
                <a:lnTo>
                  <a:pt x="712" y="228"/>
                </a:lnTo>
                <a:lnTo>
                  <a:pt x="726" y="218"/>
                </a:lnTo>
                <a:lnTo>
                  <a:pt x="740" y="208"/>
                </a:lnTo>
                <a:lnTo>
                  <a:pt x="752" y="196"/>
                </a:lnTo>
                <a:lnTo>
                  <a:pt x="760" y="182"/>
                </a:lnTo>
                <a:lnTo>
                  <a:pt x="766" y="168"/>
                </a:lnTo>
                <a:lnTo>
                  <a:pt x="770" y="150"/>
                </a:lnTo>
                <a:lnTo>
                  <a:pt x="770" y="134"/>
                </a:lnTo>
                <a:lnTo>
                  <a:pt x="770" y="132"/>
                </a:lnTo>
                <a:lnTo>
                  <a:pt x="770" y="132"/>
                </a:lnTo>
                <a:lnTo>
                  <a:pt x="768" y="116"/>
                </a:lnTo>
                <a:lnTo>
                  <a:pt x="764" y="102"/>
                </a:lnTo>
                <a:lnTo>
                  <a:pt x="764" y="102"/>
                </a:lnTo>
                <a:lnTo>
                  <a:pt x="788" y="100"/>
                </a:lnTo>
                <a:lnTo>
                  <a:pt x="810" y="100"/>
                </a:lnTo>
                <a:lnTo>
                  <a:pt x="810" y="100"/>
                </a:lnTo>
                <a:lnTo>
                  <a:pt x="828" y="102"/>
                </a:lnTo>
                <a:lnTo>
                  <a:pt x="844" y="106"/>
                </a:lnTo>
                <a:lnTo>
                  <a:pt x="858" y="112"/>
                </a:lnTo>
                <a:lnTo>
                  <a:pt x="872" y="118"/>
                </a:lnTo>
                <a:lnTo>
                  <a:pt x="884" y="128"/>
                </a:lnTo>
                <a:lnTo>
                  <a:pt x="892" y="140"/>
                </a:lnTo>
                <a:lnTo>
                  <a:pt x="898" y="152"/>
                </a:lnTo>
                <a:lnTo>
                  <a:pt x="900" y="168"/>
                </a:lnTo>
                <a:lnTo>
                  <a:pt x="900" y="168"/>
                </a:lnTo>
                <a:lnTo>
                  <a:pt x="898" y="178"/>
                </a:lnTo>
                <a:lnTo>
                  <a:pt x="894" y="188"/>
                </a:lnTo>
                <a:lnTo>
                  <a:pt x="890" y="198"/>
                </a:lnTo>
                <a:lnTo>
                  <a:pt x="884" y="206"/>
                </a:lnTo>
                <a:lnTo>
                  <a:pt x="876" y="212"/>
                </a:lnTo>
                <a:lnTo>
                  <a:pt x="866" y="220"/>
                </a:lnTo>
                <a:lnTo>
                  <a:pt x="846" y="230"/>
                </a:lnTo>
                <a:lnTo>
                  <a:pt x="824" y="238"/>
                </a:lnTo>
                <a:lnTo>
                  <a:pt x="798" y="242"/>
                </a:lnTo>
                <a:lnTo>
                  <a:pt x="772" y="244"/>
                </a:lnTo>
                <a:lnTo>
                  <a:pt x="746" y="244"/>
                </a:lnTo>
                <a:lnTo>
                  <a:pt x="746" y="244"/>
                </a:lnTo>
                <a:lnTo>
                  <a:pt x="720" y="240"/>
                </a:lnTo>
                <a:lnTo>
                  <a:pt x="696" y="234"/>
                </a:lnTo>
                <a:lnTo>
                  <a:pt x="696" y="234"/>
                </a:lnTo>
                <a:close/>
                <a:moveTo>
                  <a:pt x="614" y="102"/>
                </a:moveTo>
                <a:lnTo>
                  <a:pt x="614" y="102"/>
                </a:lnTo>
                <a:lnTo>
                  <a:pt x="608" y="116"/>
                </a:lnTo>
                <a:lnTo>
                  <a:pt x="606" y="132"/>
                </a:lnTo>
                <a:lnTo>
                  <a:pt x="606" y="134"/>
                </a:lnTo>
                <a:lnTo>
                  <a:pt x="606" y="134"/>
                </a:lnTo>
                <a:lnTo>
                  <a:pt x="608" y="150"/>
                </a:lnTo>
                <a:lnTo>
                  <a:pt x="610" y="168"/>
                </a:lnTo>
                <a:lnTo>
                  <a:pt x="618" y="182"/>
                </a:lnTo>
                <a:lnTo>
                  <a:pt x="626" y="196"/>
                </a:lnTo>
                <a:lnTo>
                  <a:pt x="638" y="208"/>
                </a:lnTo>
                <a:lnTo>
                  <a:pt x="650" y="218"/>
                </a:lnTo>
                <a:lnTo>
                  <a:pt x="666" y="228"/>
                </a:lnTo>
                <a:lnTo>
                  <a:pt x="682" y="234"/>
                </a:lnTo>
                <a:lnTo>
                  <a:pt x="682" y="234"/>
                </a:lnTo>
                <a:lnTo>
                  <a:pt x="658" y="240"/>
                </a:lnTo>
                <a:lnTo>
                  <a:pt x="632" y="244"/>
                </a:lnTo>
                <a:lnTo>
                  <a:pt x="632" y="244"/>
                </a:lnTo>
                <a:lnTo>
                  <a:pt x="606" y="244"/>
                </a:lnTo>
                <a:lnTo>
                  <a:pt x="580" y="242"/>
                </a:lnTo>
                <a:lnTo>
                  <a:pt x="554" y="238"/>
                </a:lnTo>
                <a:lnTo>
                  <a:pt x="530" y="230"/>
                </a:lnTo>
                <a:lnTo>
                  <a:pt x="510" y="220"/>
                </a:lnTo>
                <a:lnTo>
                  <a:pt x="502" y="212"/>
                </a:lnTo>
                <a:lnTo>
                  <a:pt x="494" y="206"/>
                </a:lnTo>
                <a:lnTo>
                  <a:pt x="488" y="198"/>
                </a:lnTo>
                <a:lnTo>
                  <a:pt x="484" y="188"/>
                </a:lnTo>
                <a:lnTo>
                  <a:pt x="480" y="178"/>
                </a:lnTo>
                <a:lnTo>
                  <a:pt x="478" y="168"/>
                </a:lnTo>
                <a:lnTo>
                  <a:pt x="478" y="168"/>
                </a:lnTo>
                <a:lnTo>
                  <a:pt x="480" y="152"/>
                </a:lnTo>
                <a:lnTo>
                  <a:pt x="484" y="140"/>
                </a:lnTo>
                <a:lnTo>
                  <a:pt x="494" y="128"/>
                </a:lnTo>
                <a:lnTo>
                  <a:pt x="506" y="118"/>
                </a:lnTo>
                <a:lnTo>
                  <a:pt x="518" y="112"/>
                </a:lnTo>
                <a:lnTo>
                  <a:pt x="534" y="106"/>
                </a:lnTo>
                <a:lnTo>
                  <a:pt x="550" y="102"/>
                </a:lnTo>
                <a:lnTo>
                  <a:pt x="566" y="100"/>
                </a:lnTo>
                <a:lnTo>
                  <a:pt x="566" y="100"/>
                </a:lnTo>
                <a:lnTo>
                  <a:pt x="590" y="100"/>
                </a:lnTo>
                <a:lnTo>
                  <a:pt x="614" y="102"/>
                </a:lnTo>
                <a:lnTo>
                  <a:pt x="614" y="102"/>
                </a:lnTo>
                <a:close/>
                <a:moveTo>
                  <a:pt x="688" y="40"/>
                </a:moveTo>
                <a:lnTo>
                  <a:pt x="688" y="40"/>
                </a:lnTo>
                <a:lnTo>
                  <a:pt x="708" y="48"/>
                </a:lnTo>
                <a:lnTo>
                  <a:pt x="726" y="60"/>
                </a:lnTo>
                <a:lnTo>
                  <a:pt x="742" y="74"/>
                </a:lnTo>
                <a:lnTo>
                  <a:pt x="752" y="88"/>
                </a:lnTo>
                <a:lnTo>
                  <a:pt x="752" y="88"/>
                </a:lnTo>
                <a:lnTo>
                  <a:pt x="734" y="98"/>
                </a:lnTo>
                <a:lnTo>
                  <a:pt x="728" y="104"/>
                </a:lnTo>
                <a:lnTo>
                  <a:pt x="720" y="110"/>
                </a:lnTo>
                <a:lnTo>
                  <a:pt x="714" y="118"/>
                </a:lnTo>
                <a:lnTo>
                  <a:pt x="710" y="126"/>
                </a:lnTo>
                <a:lnTo>
                  <a:pt x="708" y="134"/>
                </a:lnTo>
                <a:lnTo>
                  <a:pt x="706" y="144"/>
                </a:lnTo>
                <a:lnTo>
                  <a:pt x="706" y="144"/>
                </a:lnTo>
                <a:lnTo>
                  <a:pt x="708" y="154"/>
                </a:lnTo>
                <a:lnTo>
                  <a:pt x="712" y="164"/>
                </a:lnTo>
                <a:lnTo>
                  <a:pt x="718" y="170"/>
                </a:lnTo>
                <a:lnTo>
                  <a:pt x="726" y="176"/>
                </a:lnTo>
                <a:lnTo>
                  <a:pt x="726" y="176"/>
                </a:lnTo>
                <a:lnTo>
                  <a:pt x="732" y="178"/>
                </a:lnTo>
                <a:lnTo>
                  <a:pt x="732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8" y="178"/>
                </a:lnTo>
                <a:lnTo>
                  <a:pt x="738" y="178"/>
                </a:lnTo>
                <a:lnTo>
                  <a:pt x="744" y="176"/>
                </a:lnTo>
                <a:lnTo>
                  <a:pt x="750" y="172"/>
                </a:lnTo>
                <a:lnTo>
                  <a:pt x="752" y="166"/>
                </a:lnTo>
                <a:lnTo>
                  <a:pt x="754" y="160"/>
                </a:lnTo>
                <a:lnTo>
                  <a:pt x="754" y="160"/>
                </a:lnTo>
                <a:lnTo>
                  <a:pt x="752" y="154"/>
                </a:lnTo>
                <a:lnTo>
                  <a:pt x="748" y="148"/>
                </a:lnTo>
                <a:lnTo>
                  <a:pt x="742" y="144"/>
                </a:lnTo>
                <a:lnTo>
                  <a:pt x="736" y="144"/>
                </a:lnTo>
                <a:lnTo>
                  <a:pt x="736" y="144"/>
                </a:lnTo>
                <a:lnTo>
                  <a:pt x="730" y="144"/>
                </a:lnTo>
                <a:lnTo>
                  <a:pt x="724" y="148"/>
                </a:lnTo>
                <a:lnTo>
                  <a:pt x="720" y="154"/>
                </a:lnTo>
                <a:lnTo>
                  <a:pt x="718" y="160"/>
                </a:lnTo>
                <a:lnTo>
                  <a:pt x="718" y="160"/>
                </a:lnTo>
                <a:lnTo>
                  <a:pt x="720" y="166"/>
                </a:lnTo>
                <a:lnTo>
                  <a:pt x="722" y="170"/>
                </a:lnTo>
                <a:lnTo>
                  <a:pt x="722" y="170"/>
                </a:lnTo>
                <a:lnTo>
                  <a:pt x="716" y="166"/>
                </a:lnTo>
                <a:lnTo>
                  <a:pt x="712" y="160"/>
                </a:lnTo>
                <a:lnTo>
                  <a:pt x="710" y="152"/>
                </a:lnTo>
                <a:lnTo>
                  <a:pt x="710" y="144"/>
                </a:lnTo>
                <a:lnTo>
                  <a:pt x="710" y="144"/>
                </a:lnTo>
                <a:lnTo>
                  <a:pt x="712" y="136"/>
                </a:lnTo>
                <a:lnTo>
                  <a:pt x="714" y="128"/>
                </a:lnTo>
                <a:lnTo>
                  <a:pt x="720" y="122"/>
                </a:lnTo>
                <a:lnTo>
                  <a:pt x="726" y="116"/>
                </a:lnTo>
                <a:lnTo>
                  <a:pt x="732" y="112"/>
                </a:lnTo>
                <a:lnTo>
                  <a:pt x="742" y="108"/>
                </a:lnTo>
                <a:lnTo>
                  <a:pt x="760" y="102"/>
                </a:lnTo>
                <a:lnTo>
                  <a:pt x="760" y="102"/>
                </a:lnTo>
                <a:lnTo>
                  <a:pt x="764" y="118"/>
                </a:lnTo>
                <a:lnTo>
                  <a:pt x="766" y="134"/>
                </a:lnTo>
                <a:lnTo>
                  <a:pt x="766" y="134"/>
                </a:lnTo>
                <a:lnTo>
                  <a:pt x="766" y="150"/>
                </a:lnTo>
                <a:lnTo>
                  <a:pt x="762" y="166"/>
                </a:lnTo>
                <a:lnTo>
                  <a:pt x="756" y="182"/>
                </a:lnTo>
                <a:lnTo>
                  <a:pt x="746" y="194"/>
                </a:lnTo>
                <a:lnTo>
                  <a:pt x="736" y="206"/>
                </a:lnTo>
                <a:lnTo>
                  <a:pt x="722" y="216"/>
                </a:lnTo>
                <a:lnTo>
                  <a:pt x="706" y="226"/>
                </a:lnTo>
                <a:lnTo>
                  <a:pt x="688" y="232"/>
                </a:lnTo>
                <a:lnTo>
                  <a:pt x="688" y="232"/>
                </a:lnTo>
                <a:lnTo>
                  <a:pt x="672" y="226"/>
                </a:lnTo>
                <a:lnTo>
                  <a:pt x="656" y="216"/>
                </a:lnTo>
                <a:lnTo>
                  <a:pt x="642" y="206"/>
                </a:lnTo>
                <a:lnTo>
                  <a:pt x="630" y="194"/>
                </a:lnTo>
                <a:lnTo>
                  <a:pt x="622" y="182"/>
                </a:lnTo>
                <a:lnTo>
                  <a:pt x="614" y="166"/>
                </a:lnTo>
                <a:lnTo>
                  <a:pt x="612" y="150"/>
                </a:lnTo>
                <a:lnTo>
                  <a:pt x="610" y="134"/>
                </a:lnTo>
                <a:lnTo>
                  <a:pt x="610" y="134"/>
                </a:lnTo>
                <a:lnTo>
                  <a:pt x="612" y="118"/>
                </a:lnTo>
                <a:lnTo>
                  <a:pt x="618" y="102"/>
                </a:lnTo>
                <a:lnTo>
                  <a:pt x="618" y="102"/>
                </a:lnTo>
                <a:lnTo>
                  <a:pt x="636" y="108"/>
                </a:lnTo>
                <a:lnTo>
                  <a:pt x="644" y="112"/>
                </a:lnTo>
                <a:lnTo>
                  <a:pt x="652" y="116"/>
                </a:lnTo>
                <a:lnTo>
                  <a:pt x="658" y="122"/>
                </a:lnTo>
                <a:lnTo>
                  <a:pt x="662" y="128"/>
                </a:lnTo>
                <a:lnTo>
                  <a:pt x="666" y="136"/>
                </a:lnTo>
                <a:lnTo>
                  <a:pt x="668" y="144"/>
                </a:lnTo>
                <a:lnTo>
                  <a:pt x="668" y="144"/>
                </a:lnTo>
                <a:lnTo>
                  <a:pt x="668" y="152"/>
                </a:lnTo>
                <a:lnTo>
                  <a:pt x="666" y="158"/>
                </a:lnTo>
                <a:lnTo>
                  <a:pt x="662" y="164"/>
                </a:lnTo>
                <a:lnTo>
                  <a:pt x="658" y="168"/>
                </a:lnTo>
                <a:lnTo>
                  <a:pt x="658" y="168"/>
                </a:lnTo>
                <a:lnTo>
                  <a:pt x="660" y="160"/>
                </a:lnTo>
                <a:lnTo>
                  <a:pt x="660" y="160"/>
                </a:lnTo>
                <a:lnTo>
                  <a:pt x="658" y="154"/>
                </a:lnTo>
                <a:lnTo>
                  <a:pt x="654" y="148"/>
                </a:lnTo>
                <a:lnTo>
                  <a:pt x="650" y="144"/>
                </a:lnTo>
                <a:lnTo>
                  <a:pt x="642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8"/>
                </a:lnTo>
                <a:lnTo>
                  <a:pt x="626" y="154"/>
                </a:lnTo>
                <a:lnTo>
                  <a:pt x="626" y="160"/>
                </a:lnTo>
                <a:lnTo>
                  <a:pt x="626" y="160"/>
                </a:lnTo>
                <a:lnTo>
                  <a:pt x="626" y="166"/>
                </a:lnTo>
                <a:lnTo>
                  <a:pt x="628" y="170"/>
                </a:lnTo>
                <a:lnTo>
                  <a:pt x="632" y="174"/>
                </a:lnTo>
                <a:lnTo>
                  <a:pt x="638" y="176"/>
                </a:lnTo>
                <a:lnTo>
                  <a:pt x="638" y="176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50" y="176"/>
                </a:lnTo>
                <a:lnTo>
                  <a:pt x="650" y="176"/>
                </a:lnTo>
                <a:lnTo>
                  <a:pt x="652" y="176"/>
                </a:lnTo>
                <a:lnTo>
                  <a:pt x="652" y="176"/>
                </a:lnTo>
                <a:lnTo>
                  <a:pt x="660" y="170"/>
                </a:lnTo>
                <a:lnTo>
                  <a:pt x="666" y="164"/>
                </a:lnTo>
                <a:lnTo>
                  <a:pt x="670" y="154"/>
                </a:lnTo>
                <a:lnTo>
                  <a:pt x="672" y="144"/>
                </a:lnTo>
                <a:lnTo>
                  <a:pt x="672" y="144"/>
                </a:lnTo>
                <a:lnTo>
                  <a:pt x="670" y="134"/>
                </a:lnTo>
                <a:lnTo>
                  <a:pt x="666" y="126"/>
                </a:lnTo>
                <a:lnTo>
                  <a:pt x="662" y="118"/>
                </a:lnTo>
                <a:lnTo>
                  <a:pt x="658" y="110"/>
                </a:lnTo>
                <a:lnTo>
                  <a:pt x="650" y="104"/>
                </a:lnTo>
                <a:lnTo>
                  <a:pt x="642" y="98"/>
                </a:lnTo>
                <a:lnTo>
                  <a:pt x="624" y="88"/>
                </a:lnTo>
                <a:lnTo>
                  <a:pt x="624" y="88"/>
                </a:lnTo>
                <a:lnTo>
                  <a:pt x="636" y="74"/>
                </a:lnTo>
                <a:lnTo>
                  <a:pt x="652" y="60"/>
                </a:lnTo>
                <a:lnTo>
                  <a:pt x="668" y="48"/>
                </a:lnTo>
                <a:lnTo>
                  <a:pt x="688" y="40"/>
                </a:lnTo>
                <a:lnTo>
                  <a:pt x="688" y="40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56"/>
                </a:lnTo>
                <a:lnTo>
                  <a:pt x="6" y="48"/>
                </a:lnTo>
                <a:lnTo>
                  <a:pt x="10" y="42"/>
                </a:lnTo>
                <a:lnTo>
                  <a:pt x="16" y="36"/>
                </a:lnTo>
                <a:lnTo>
                  <a:pt x="32" y="28"/>
                </a:lnTo>
                <a:lnTo>
                  <a:pt x="52" y="20"/>
                </a:lnTo>
                <a:lnTo>
                  <a:pt x="76" y="14"/>
                </a:lnTo>
                <a:lnTo>
                  <a:pt x="102" y="10"/>
                </a:lnTo>
                <a:lnTo>
                  <a:pt x="152" y="6"/>
                </a:lnTo>
                <a:lnTo>
                  <a:pt x="152" y="6"/>
                </a:lnTo>
                <a:lnTo>
                  <a:pt x="152" y="6"/>
                </a:lnTo>
                <a:lnTo>
                  <a:pt x="180" y="4"/>
                </a:lnTo>
                <a:lnTo>
                  <a:pt x="206" y="4"/>
                </a:lnTo>
                <a:lnTo>
                  <a:pt x="234" y="6"/>
                </a:lnTo>
                <a:lnTo>
                  <a:pt x="262" y="8"/>
                </a:lnTo>
                <a:lnTo>
                  <a:pt x="290" y="12"/>
                </a:lnTo>
                <a:lnTo>
                  <a:pt x="316" y="18"/>
                </a:lnTo>
                <a:lnTo>
                  <a:pt x="340" y="24"/>
                </a:lnTo>
                <a:lnTo>
                  <a:pt x="362" y="34"/>
                </a:lnTo>
                <a:lnTo>
                  <a:pt x="362" y="34"/>
                </a:lnTo>
                <a:lnTo>
                  <a:pt x="298" y="52"/>
                </a:lnTo>
                <a:lnTo>
                  <a:pt x="238" y="72"/>
                </a:lnTo>
                <a:lnTo>
                  <a:pt x="180" y="88"/>
                </a:lnTo>
                <a:lnTo>
                  <a:pt x="152" y="92"/>
                </a:lnTo>
                <a:lnTo>
                  <a:pt x="122" y="96"/>
                </a:lnTo>
                <a:lnTo>
                  <a:pt x="122" y="96"/>
                </a:lnTo>
                <a:lnTo>
                  <a:pt x="82" y="98"/>
                </a:lnTo>
                <a:lnTo>
                  <a:pt x="62" y="96"/>
                </a:lnTo>
                <a:lnTo>
                  <a:pt x="44" y="94"/>
                </a:lnTo>
                <a:lnTo>
                  <a:pt x="28" y="90"/>
                </a:lnTo>
                <a:lnTo>
                  <a:pt x="16" y="84"/>
                </a:lnTo>
                <a:lnTo>
                  <a:pt x="10" y="78"/>
                </a:lnTo>
                <a:lnTo>
                  <a:pt x="6" y="74"/>
                </a:lnTo>
                <a:lnTo>
                  <a:pt x="4" y="68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051" name="文本框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41688" y="2097088"/>
            <a:ext cx="7921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zh-CN" altLang="en-US" sz="480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第</a:t>
            </a:r>
          </a:p>
        </p:txBody>
      </p:sp>
      <p:sp>
        <p:nvSpPr>
          <p:cNvPr id="2052" name="文本框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11960" y="2020888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en-US" altLang="zh-CN" sz="5400" dirty="0" smtClean="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endParaRPr lang="zh-CN" altLang="en-US" sz="5400" dirty="0">
              <a:solidFill>
                <a:schemeClr val="accent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53" name="文本框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5575" y="2097088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zh-CN" altLang="en-US" sz="480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章</a:t>
            </a: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2051720" y="3216275"/>
            <a:ext cx="5256584" cy="7588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仪器设备转账报销篇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55" name="直接连接符 30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3225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cxnSp>
        <p:nvCxnSpPr>
          <p:cNvPr id="2056" name="直接连接符 3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322513" y="3975100"/>
            <a:ext cx="47244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cxnSp>
        <p:nvCxnSpPr>
          <p:cNvPr id="2057" name="直接连接符 32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62849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sp>
        <p:nvSpPr>
          <p:cNvPr id="10" name="TextBox 9"/>
          <p:cNvSpPr txBox="1"/>
          <p:nvPr/>
        </p:nvSpPr>
        <p:spPr>
          <a:xfrm>
            <a:off x="0" y="45091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注：详见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大型设备共享系统使用手册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转账报销管理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普通用户概述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0404" y="2370584"/>
            <a:ext cx="7643192" cy="211683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开通：系统注册，课题组负责人审核批准。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权限：通过系统开展仪器设备预约使用，反馈仪器设备使用情况。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13175" y="2792413"/>
            <a:ext cx="1744663" cy="314325"/>
          </a:xfrm>
          <a:custGeom>
            <a:avLst/>
            <a:gdLst>
              <a:gd name="T0" fmla="*/ 62 w 1378"/>
              <a:gd name="T1" fmla="*/ 100 h 248"/>
              <a:gd name="T2" fmla="*/ 380 w 1378"/>
              <a:gd name="T3" fmla="*/ 44 h 248"/>
              <a:gd name="T4" fmla="*/ 422 w 1378"/>
              <a:gd name="T5" fmla="*/ 116 h 248"/>
              <a:gd name="T6" fmla="*/ 400 w 1378"/>
              <a:gd name="T7" fmla="*/ 98 h 248"/>
              <a:gd name="T8" fmla="*/ 406 w 1378"/>
              <a:gd name="T9" fmla="*/ 132 h 248"/>
              <a:gd name="T10" fmla="*/ 428 w 1378"/>
              <a:gd name="T11" fmla="*/ 90 h 248"/>
              <a:gd name="T12" fmla="*/ 492 w 1378"/>
              <a:gd name="T13" fmla="*/ 24 h 248"/>
              <a:gd name="T14" fmla="*/ 642 w 1378"/>
              <a:gd name="T15" fmla="*/ 58 h 248"/>
              <a:gd name="T16" fmla="*/ 548 w 1378"/>
              <a:gd name="T17" fmla="*/ 84 h 248"/>
              <a:gd name="T18" fmla="*/ 474 w 1378"/>
              <a:gd name="T19" fmla="*/ 178 h 248"/>
              <a:gd name="T20" fmla="*/ 606 w 1378"/>
              <a:gd name="T21" fmla="*/ 248 h 248"/>
              <a:gd name="T22" fmla="*/ 772 w 1378"/>
              <a:gd name="T23" fmla="*/ 248 h 248"/>
              <a:gd name="T24" fmla="*/ 904 w 1378"/>
              <a:gd name="T25" fmla="*/ 178 h 248"/>
              <a:gd name="T26" fmla="*/ 830 w 1378"/>
              <a:gd name="T27" fmla="*/ 84 h 248"/>
              <a:gd name="T28" fmla="*/ 736 w 1378"/>
              <a:gd name="T29" fmla="*/ 58 h 248"/>
              <a:gd name="T30" fmla="*/ 886 w 1378"/>
              <a:gd name="T31" fmla="*/ 24 h 248"/>
              <a:gd name="T32" fmla="*/ 950 w 1378"/>
              <a:gd name="T33" fmla="*/ 90 h 248"/>
              <a:gd name="T34" fmla="*/ 972 w 1378"/>
              <a:gd name="T35" fmla="*/ 132 h 248"/>
              <a:gd name="T36" fmla="*/ 980 w 1378"/>
              <a:gd name="T37" fmla="*/ 98 h 248"/>
              <a:gd name="T38" fmla="*/ 956 w 1378"/>
              <a:gd name="T39" fmla="*/ 120 h 248"/>
              <a:gd name="T40" fmla="*/ 996 w 1378"/>
              <a:gd name="T41" fmla="*/ 44 h 248"/>
              <a:gd name="T42" fmla="*/ 1316 w 1378"/>
              <a:gd name="T43" fmla="*/ 100 h 248"/>
              <a:gd name="T44" fmla="*/ 1376 w 1378"/>
              <a:gd name="T45" fmla="*/ 56 h 248"/>
              <a:gd name="T46" fmla="*/ 1226 w 1378"/>
              <a:gd name="T47" fmla="*/ 2 h 248"/>
              <a:gd name="T48" fmla="*/ 968 w 1378"/>
              <a:gd name="T49" fmla="*/ 20 h 248"/>
              <a:gd name="T50" fmla="*/ 744 w 1378"/>
              <a:gd name="T51" fmla="*/ 8 h 248"/>
              <a:gd name="T52" fmla="*/ 594 w 1378"/>
              <a:gd name="T53" fmla="*/ 2 h 248"/>
              <a:gd name="T54" fmla="*/ 372 w 1378"/>
              <a:gd name="T55" fmla="*/ 30 h 248"/>
              <a:gd name="T56" fmla="*/ 100 w 1378"/>
              <a:gd name="T57" fmla="*/ 8 h 248"/>
              <a:gd name="T58" fmla="*/ 0 w 1378"/>
              <a:gd name="T59" fmla="*/ 62 h 248"/>
              <a:gd name="T60" fmla="*/ 1198 w 1378"/>
              <a:gd name="T61" fmla="*/ 4 h 248"/>
              <a:gd name="T62" fmla="*/ 1368 w 1378"/>
              <a:gd name="T63" fmla="*/ 42 h 248"/>
              <a:gd name="T64" fmla="*/ 1350 w 1378"/>
              <a:gd name="T65" fmla="*/ 90 h 248"/>
              <a:gd name="T66" fmla="*/ 1080 w 1378"/>
              <a:gd name="T67" fmla="*/ 52 h 248"/>
              <a:gd name="T68" fmla="*/ 760 w 1378"/>
              <a:gd name="T69" fmla="*/ 182 h 248"/>
              <a:gd name="T70" fmla="*/ 788 w 1378"/>
              <a:gd name="T71" fmla="*/ 100 h 248"/>
              <a:gd name="T72" fmla="*/ 898 w 1378"/>
              <a:gd name="T73" fmla="*/ 152 h 248"/>
              <a:gd name="T74" fmla="*/ 846 w 1378"/>
              <a:gd name="T75" fmla="*/ 230 h 248"/>
              <a:gd name="T76" fmla="*/ 614 w 1378"/>
              <a:gd name="T77" fmla="*/ 102 h 248"/>
              <a:gd name="T78" fmla="*/ 626 w 1378"/>
              <a:gd name="T79" fmla="*/ 196 h 248"/>
              <a:gd name="T80" fmla="*/ 606 w 1378"/>
              <a:gd name="T81" fmla="*/ 244 h 248"/>
              <a:gd name="T82" fmla="*/ 480 w 1378"/>
              <a:gd name="T83" fmla="*/ 178 h 248"/>
              <a:gd name="T84" fmla="*/ 550 w 1378"/>
              <a:gd name="T85" fmla="*/ 102 h 248"/>
              <a:gd name="T86" fmla="*/ 726 w 1378"/>
              <a:gd name="T87" fmla="*/ 60 h 248"/>
              <a:gd name="T88" fmla="*/ 708 w 1378"/>
              <a:gd name="T89" fmla="*/ 134 h 248"/>
              <a:gd name="T90" fmla="*/ 732 w 1378"/>
              <a:gd name="T91" fmla="*/ 178 h 248"/>
              <a:gd name="T92" fmla="*/ 752 w 1378"/>
              <a:gd name="T93" fmla="*/ 166 h 248"/>
              <a:gd name="T94" fmla="*/ 724 w 1378"/>
              <a:gd name="T95" fmla="*/ 148 h 248"/>
              <a:gd name="T96" fmla="*/ 710 w 1378"/>
              <a:gd name="T97" fmla="*/ 152 h 248"/>
              <a:gd name="T98" fmla="*/ 760 w 1378"/>
              <a:gd name="T99" fmla="*/ 102 h 248"/>
              <a:gd name="T100" fmla="*/ 736 w 1378"/>
              <a:gd name="T101" fmla="*/ 206 h 248"/>
              <a:gd name="T102" fmla="*/ 622 w 1378"/>
              <a:gd name="T103" fmla="*/ 182 h 248"/>
              <a:gd name="T104" fmla="*/ 644 w 1378"/>
              <a:gd name="T105" fmla="*/ 112 h 248"/>
              <a:gd name="T106" fmla="*/ 662 w 1378"/>
              <a:gd name="T107" fmla="*/ 164 h 248"/>
              <a:gd name="T108" fmla="*/ 642 w 1378"/>
              <a:gd name="T109" fmla="*/ 144 h 248"/>
              <a:gd name="T110" fmla="*/ 638 w 1378"/>
              <a:gd name="T111" fmla="*/ 176 h 248"/>
              <a:gd name="T112" fmla="*/ 652 w 1378"/>
              <a:gd name="T113" fmla="*/ 176 h 248"/>
              <a:gd name="T114" fmla="*/ 658 w 1378"/>
              <a:gd name="T115" fmla="*/ 110 h 248"/>
              <a:gd name="T116" fmla="*/ 688 w 1378"/>
              <a:gd name="T117" fmla="*/ 40 h 248"/>
              <a:gd name="T118" fmla="*/ 76 w 1378"/>
              <a:gd name="T119" fmla="*/ 14 h 248"/>
              <a:gd name="T120" fmla="*/ 290 w 1378"/>
              <a:gd name="T121" fmla="*/ 12 h 248"/>
              <a:gd name="T122" fmla="*/ 122 w 1378"/>
              <a:gd name="T123" fmla="*/ 96 h 248"/>
              <a:gd name="T124" fmla="*/ 4 w 1378"/>
              <a:gd name="T125" fmla="*/ 6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8" h="248">
                <a:moveTo>
                  <a:pt x="0" y="62"/>
                </a:moveTo>
                <a:lnTo>
                  <a:pt x="0" y="62"/>
                </a:lnTo>
                <a:lnTo>
                  <a:pt x="2" y="70"/>
                </a:lnTo>
                <a:lnTo>
                  <a:pt x="4" y="76"/>
                </a:lnTo>
                <a:lnTo>
                  <a:pt x="8" y="80"/>
                </a:lnTo>
                <a:lnTo>
                  <a:pt x="12" y="86"/>
                </a:lnTo>
                <a:lnTo>
                  <a:pt x="26" y="92"/>
                </a:lnTo>
                <a:lnTo>
                  <a:pt x="42" y="98"/>
                </a:lnTo>
                <a:lnTo>
                  <a:pt x="62" y="100"/>
                </a:lnTo>
                <a:lnTo>
                  <a:pt x="82" y="102"/>
                </a:lnTo>
                <a:lnTo>
                  <a:pt x="124" y="100"/>
                </a:lnTo>
                <a:lnTo>
                  <a:pt x="124" y="100"/>
                </a:lnTo>
                <a:lnTo>
                  <a:pt x="152" y="96"/>
                </a:lnTo>
                <a:lnTo>
                  <a:pt x="184" y="92"/>
                </a:lnTo>
                <a:lnTo>
                  <a:pt x="246" y="78"/>
                </a:lnTo>
                <a:lnTo>
                  <a:pt x="312" y="60"/>
                </a:lnTo>
                <a:lnTo>
                  <a:pt x="380" y="44"/>
                </a:lnTo>
                <a:lnTo>
                  <a:pt x="380" y="44"/>
                </a:lnTo>
                <a:lnTo>
                  <a:pt x="398" y="54"/>
                </a:lnTo>
                <a:lnTo>
                  <a:pt x="412" y="68"/>
                </a:lnTo>
                <a:lnTo>
                  <a:pt x="418" y="76"/>
                </a:lnTo>
                <a:lnTo>
                  <a:pt x="422" y="84"/>
                </a:lnTo>
                <a:lnTo>
                  <a:pt x="424" y="90"/>
                </a:lnTo>
                <a:lnTo>
                  <a:pt x="426" y="100"/>
                </a:lnTo>
                <a:lnTo>
                  <a:pt x="426" y="100"/>
                </a:lnTo>
                <a:lnTo>
                  <a:pt x="426" y="108"/>
                </a:lnTo>
                <a:lnTo>
                  <a:pt x="422" y="116"/>
                </a:lnTo>
                <a:lnTo>
                  <a:pt x="422" y="116"/>
                </a:lnTo>
                <a:lnTo>
                  <a:pt x="422" y="114"/>
                </a:lnTo>
                <a:lnTo>
                  <a:pt x="422" y="114"/>
                </a:lnTo>
                <a:lnTo>
                  <a:pt x="422" y="108"/>
                </a:lnTo>
                <a:lnTo>
                  <a:pt x="418" y="102"/>
                </a:lnTo>
                <a:lnTo>
                  <a:pt x="412" y="98"/>
                </a:lnTo>
                <a:lnTo>
                  <a:pt x="406" y="96"/>
                </a:lnTo>
                <a:lnTo>
                  <a:pt x="406" y="96"/>
                </a:lnTo>
                <a:lnTo>
                  <a:pt x="400" y="98"/>
                </a:lnTo>
                <a:lnTo>
                  <a:pt x="394" y="102"/>
                </a:lnTo>
                <a:lnTo>
                  <a:pt x="390" y="108"/>
                </a:lnTo>
                <a:lnTo>
                  <a:pt x="388" y="114"/>
                </a:lnTo>
                <a:lnTo>
                  <a:pt x="388" y="114"/>
                </a:lnTo>
                <a:lnTo>
                  <a:pt x="390" y="120"/>
                </a:lnTo>
                <a:lnTo>
                  <a:pt x="394" y="126"/>
                </a:lnTo>
                <a:lnTo>
                  <a:pt x="400" y="130"/>
                </a:lnTo>
                <a:lnTo>
                  <a:pt x="406" y="132"/>
                </a:lnTo>
                <a:lnTo>
                  <a:pt x="406" y="132"/>
                </a:lnTo>
                <a:lnTo>
                  <a:pt x="412" y="130"/>
                </a:lnTo>
                <a:lnTo>
                  <a:pt x="416" y="128"/>
                </a:lnTo>
                <a:lnTo>
                  <a:pt x="416" y="128"/>
                </a:lnTo>
                <a:lnTo>
                  <a:pt x="422" y="124"/>
                </a:lnTo>
                <a:lnTo>
                  <a:pt x="426" y="118"/>
                </a:lnTo>
                <a:lnTo>
                  <a:pt x="428" y="108"/>
                </a:lnTo>
                <a:lnTo>
                  <a:pt x="430" y="98"/>
                </a:lnTo>
                <a:lnTo>
                  <a:pt x="430" y="98"/>
                </a:lnTo>
                <a:lnTo>
                  <a:pt x="428" y="90"/>
                </a:lnTo>
                <a:lnTo>
                  <a:pt x="426" y="82"/>
                </a:lnTo>
                <a:lnTo>
                  <a:pt x="422" y="76"/>
                </a:lnTo>
                <a:lnTo>
                  <a:pt x="416" y="68"/>
                </a:lnTo>
                <a:lnTo>
                  <a:pt x="402" y="54"/>
                </a:lnTo>
                <a:lnTo>
                  <a:pt x="386" y="42"/>
                </a:lnTo>
                <a:lnTo>
                  <a:pt x="386" y="42"/>
                </a:lnTo>
                <a:lnTo>
                  <a:pt x="420" y="34"/>
                </a:lnTo>
                <a:lnTo>
                  <a:pt x="456" y="28"/>
                </a:lnTo>
                <a:lnTo>
                  <a:pt x="492" y="24"/>
                </a:lnTo>
                <a:lnTo>
                  <a:pt x="528" y="20"/>
                </a:lnTo>
                <a:lnTo>
                  <a:pt x="528" y="20"/>
                </a:lnTo>
                <a:lnTo>
                  <a:pt x="566" y="18"/>
                </a:lnTo>
                <a:lnTo>
                  <a:pt x="604" y="20"/>
                </a:lnTo>
                <a:lnTo>
                  <a:pt x="640" y="26"/>
                </a:lnTo>
                <a:lnTo>
                  <a:pt x="674" y="34"/>
                </a:lnTo>
                <a:lnTo>
                  <a:pt x="674" y="34"/>
                </a:lnTo>
                <a:lnTo>
                  <a:pt x="656" y="46"/>
                </a:lnTo>
                <a:lnTo>
                  <a:pt x="642" y="58"/>
                </a:lnTo>
                <a:lnTo>
                  <a:pt x="630" y="72"/>
                </a:lnTo>
                <a:lnTo>
                  <a:pt x="620" y="86"/>
                </a:lnTo>
                <a:lnTo>
                  <a:pt x="620" y="86"/>
                </a:lnTo>
                <a:lnTo>
                  <a:pt x="608" y="84"/>
                </a:lnTo>
                <a:lnTo>
                  <a:pt x="594" y="82"/>
                </a:lnTo>
                <a:lnTo>
                  <a:pt x="582" y="80"/>
                </a:lnTo>
                <a:lnTo>
                  <a:pt x="568" y="80"/>
                </a:lnTo>
                <a:lnTo>
                  <a:pt x="568" y="80"/>
                </a:lnTo>
                <a:lnTo>
                  <a:pt x="548" y="84"/>
                </a:lnTo>
                <a:lnTo>
                  <a:pt x="530" y="90"/>
                </a:lnTo>
                <a:lnTo>
                  <a:pt x="514" y="98"/>
                </a:lnTo>
                <a:lnTo>
                  <a:pt x="498" y="108"/>
                </a:lnTo>
                <a:lnTo>
                  <a:pt x="486" y="120"/>
                </a:lnTo>
                <a:lnTo>
                  <a:pt x="478" y="134"/>
                </a:lnTo>
                <a:lnTo>
                  <a:pt x="472" y="150"/>
                </a:lnTo>
                <a:lnTo>
                  <a:pt x="472" y="168"/>
                </a:lnTo>
                <a:lnTo>
                  <a:pt x="472" y="168"/>
                </a:lnTo>
                <a:lnTo>
                  <a:pt x="474" y="178"/>
                </a:lnTo>
                <a:lnTo>
                  <a:pt x="476" y="188"/>
                </a:lnTo>
                <a:lnTo>
                  <a:pt x="482" y="198"/>
                </a:lnTo>
                <a:lnTo>
                  <a:pt x="488" y="206"/>
                </a:lnTo>
                <a:lnTo>
                  <a:pt x="496" y="214"/>
                </a:lnTo>
                <a:lnTo>
                  <a:pt x="506" y="222"/>
                </a:lnTo>
                <a:lnTo>
                  <a:pt x="526" y="232"/>
                </a:lnTo>
                <a:lnTo>
                  <a:pt x="552" y="240"/>
                </a:lnTo>
                <a:lnTo>
                  <a:pt x="578" y="246"/>
                </a:lnTo>
                <a:lnTo>
                  <a:pt x="606" y="248"/>
                </a:lnTo>
                <a:lnTo>
                  <a:pt x="634" y="248"/>
                </a:lnTo>
                <a:lnTo>
                  <a:pt x="634" y="248"/>
                </a:lnTo>
                <a:lnTo>
                  <a:pt x="662" y="244"/>
                </a:lnTo>
                <a:lnTo>
                  <a:pt x="688" y="238"/>
                </a:lnTo>
                <a:lnTo>
                  <a:pt x="688" y="238"/>
                </a:lnTo>
                <a:lnTo>
                  <a:pt x="716" y="244"/>
                </a:lnTo>
                <a:lnTo>
                  <a:pt x="744" y="248"/>
                </a:lnTo>
                <a:lnTo>
                  <a:pt x="744" y="248"/>
                </a:lnTo>
                <a:lnTo>
                  <a:pt x="772" y="248"/>
                </a:lnTo>
                <a:lnTo>
                  <a:pt x="800" y="246"/>
                </a:lnTo>
                <a:lnTo>
                  <a:pt x="826" y="240"/>
                </a:lnTo>
                <a:lnTo>
                  <a:pt x="850" y="232"/>
                </a:lnTo>
                <a:lnTo>
                  <a:pt x="872" y="222"/>
                </a:lnTo>
                <a:lnTo>
                  <a:pt x="882" y="214"/>
                </a:lnTo>
                <a:lnTo>
                  <a:pt x="890" y="206"/>
                </a:lnTo>
                <a:lnTo>
                  <a:pt x="896" y="198"/>
                </a:lnTo>
                <a:lnTo>
                  <a:pt x="900" y="188"/>
                </a:lnTo>
                <a:lnTo>
                  <a:pt x="904" y="178"/>
                </a:lnTo>
                <a:lnTo>
                  <a:pt x="906" y="168"/>
                </a:lnTo>
                <a:lnTo>
                  <a:pt x="906" y="168"/>
                </a:lnTo>
                <a:lnTo>
                  <a:pt x="904" y="150"/>
                </a:lnTo>
                <a:lnTo>
                  <a:pt x="900" y="134"/>
                </a:lnTo>
                <a:lnTo>
                  <a:pt x="890" y="120"/>
                </a:lnTo>
                <a:lnTo>
                  <a:pt x="878" y="108"/>
                </a:lnTo>
                <a:lnTo>
                  <a:pt x="864" y="98"/>
                </a:lnTo>
                <a:lnTo>
                  <a:pt x="848" y="90"/>
                </a:lnTo>
                <a:lnTo>
                  <a:pt x="830" y="84"/>
                </a:lnTo>
                <a:lnTo>
                  <a:pt x="810" y="80"/>
                </a:lnTo>
                <a:lnTo>
                  <a:pt x="810" y="80"/>
                </a:lnTo>
                <a:lnTo>
                  <a:pt x="796" y="80"/>
                </a:lnTo>
                <a:lnTo>
                  <a:pt x="782" y="82"/>
                </a:lnTo>
                <a:lnTo>
                  <a:pt x="770" y="84"/>
                </a:lnTo>
                <a:lnTo>
                  <a:pt x="758" y="86"/>
                </a:lnTo>
                <a:lnTo>
                  <a:pt x="758" y="86"/>
                </a:lnTo>
                <a:lnTo>
                  <a:pt x="748" y="72"/>
                </a:lnTo>
                <a:lnTo>
                  <a:pt x="736" y="58"/>
                </a:lnTo>
                <a:lnTo>
                  <a:pt x="720" y="46"/>
                </a:lnTo>
                <a:lnTo>
                  <a:pt x="704" y="34"/>
                </a:lnTo>
                <a:lnTo>
                  <a:pt x="704" y="34"/>
                </a:lnTo>
                <a:lnTo>
                  <a:pt x="738" y="26"/>
                </a:lnTo>
                <a:lnTo>
                  <a:pt x="774" y="20"/>
                </a:lnTo>
                <a:lnTo>
                  <a:pt x="812" y="18"/>
                </a:lnTo>
                <a:lnTo>
                  <a:pt x="850" y="20"/>
                </a:lnTo>
                <a:lnTo>
                  <a:pt x="850" y="20"/>
                </a:lnTo>
                <a:lnTo>
                  <a:pt x="886" y="24"/>
                </a:lnTo>
                <a:lnTo>
                  <a:pt x="922" y="28"/>
                </a:lnTo>
                <a:lnTo>
                  <a:pt x="958" y="34"/>
                </a:lnTo>
                <a:lnTo>
                  <a:pt x="992" y="42"/>
                </a:lnTo>
                <a:lnTo>
                  <a:pt x="992" y="42"/>
                </a:lnTo>
                <a:lnTo>
                  <a:pt x="974" y="54"/>
                </a:lnTo>
                <a:lnTo>
                  <a:pt x="960" y="68"/>
                </a:lnTo>
                <a:lnTo>
                  <a:pt x="956" y="76"/>
                </a:lnTo>
                <a:lnTo>
                  <a:pt x="952" y="82"/>
                </a:lnTo>
                <a:lnTo>
                  <a:pt x="950" y="90"/>
                </a:lnTo>
                <a:lnTo>
                  <a:pt x="948" y="98"/>
                </a:lnTo>
                <a:lnTo>
                  <a:pt x="948" y="98"/>
                </a:lnTo>
                <a:lnTo>
                  <a:pt x="948" y="110"/>
                </a:lnTo>
                <a:lnTo>
                  <a:pt x="952" y="118"/>
                </a:lnTo>
                <a:lnTo>
                  <a:pt x="958" y="126"/>
                </a:lnTo>
                <a:lnTo>
                  <a:pt x="964" y="128"/>
                </a:lnTo>
                <a:lnTo>
                  <a:pt x="964" y="128"/>
                </a:lnTo>
                <a:lnTo>
                  <a:pt x="968" y="130"/>
                </a:lnTo>
                <a:lnTo>
                  <a:pt x="972" y="132"/>
                </a:lnTo>
                <a:lnTo>
                  <a:pt x="972" y="132"/>
                </a:lnTo>
                <a:lnTo>
                  <a:pt x="980" y="130"/>
                </a:lnTo>
                <a:lnTo>
                  <a:pt x="984" y="126"/>
                </a:lnTo>
                <a:lnTo>
                  <a:pt x="988" y="120"/>
                </a:lnTo>
                <a:lnTo>
                  <a:pt x="990" y="114"/>
                </a:lnTo>
                <a:lnTo>
                  <a:pt x="990" y="114"/>
                </a:lnTo>
                <a:lnTo>
                  <a:pt x="988" y="108"/>
                </a:lnTo>
                <a:lnTo>
                  <a:pt x="984" y="102"/>
                </a:lnTo>
                <a:lnTo>
                  <a:pt x="980" y="98"/>
                </a:lnTo>
                <a:lnTo>
                  <a:pt x="972" y="96"/>
                </a:lnTo>
                <a:lnTo>
                  <a:pt x="972" y="96"/>
                </a:lnTo>
                <a:lnTo>
                  <a:pt x="966" y="98"/>
                </a:lnTo>
                <a:lnTo>
                  <a:pt x="960" y="102"/>
                </a:lnTo>
                <a:lnTo>
                  <a:pt x="956" y="108"/>
                </a:lnTo>
                <a:lnTo>
                  <a:pt x="956" y="114"/>
                </a:lnTo>
                <a:lnTo>
                  <a:pt x="956" y="114"/>
                </a:lnTo>
                <a:lnTo>
                  <a:pt x="956" y="120"/>
                </a:lnTo>
                <a:lnTo>
                  <a:pt x="956" y="120"/>
                </a:lnTo>
                <a:lnTo>
                  <a:pt x="952" y="110"/>
                </a:lnTo>
                <a:lnTo>
                  <a:pt x="952" y="100"/>
                </a:lnTo>
                <a:lnTo>
                  <a:pt x="952" y="100"/>
                </a:lnTo>
                <a:lnTo>
                  <a:pt x="952" y="90"/>
                </a:lnTo>
                <a:lnTo>
                  <a:pt x="956" y="84"/>
                </a:lnTo>
                <a:lnTo>
                  <a:pt x="960" y="76"/>
                </a:lnTo>
                <a:lnTo>
                  <a:pt x="964" y="68"/>
                </a:lnTo>
                <a:lnTo>
                  <a:pt x="978" y="54"/>
                </a:lnTo>
                <a:lnTo>
                  <a:pt x="996" y="44"/>
                </a:lnTo>
                <a:lnTo>
                  <a:pt x="996" y="44"/>
                </a:lnTo>
                <a:lnTo>
                  <a:pt x="1064" y="60"/>
                </a:lnTo>
                <a:lnTo>
                  <a:pt x="1130" y="78"/>
                </a:lnTo>
                <a:lnTo>
                  <a:pt x="1194" y="92"/>
                </a:lnTo>
                <a:lnTo>
                  <a:pt x="1224" y="96"/>
                </a:lnTo>
                <a:lnTo>
                  <a:pt x="1254" y="100"/>
                </a:lnTo>
                <a:lnTo>
                  <a:pt x="1254" y="100"/>
                </a:lnTo>
                <a:lnTo>
                  <a:pt x="1296" y="102"/>
                </a:lnTo>
                <a:lnTo>
                  <a:pt x="1316" y="100"/>
                </a:lnTo>
                <a:lnTo>
                  <a:pt x="1334" y="98"/>
                </a:lnTo>
                <a:lnTo>
                  <a:pt x="1352" y="92"/>
                </a:lnTo>
                <a:lnTo>
                  <a:pt x="1364" y="86"/>
                </a:lnTo>
                <a:lnTo>
                  <a:pt x="1370" y="80"/>
                </a:lnTo>
                <a:lnTo>
                  <a:pt x="1374" y="76"/>
                </a:lnTo>
                <a:lnTo>
                  <a:pt x="1376" y="70"/>
                </a:lnTo>
                <a:lnTo>
                  <a:pt x="1378" y="62"/>
                </a:lnTo>
                <a:lnTo>
                  <a:pt x="1378" y="62"/>
                </a:lnTo>
                <a:lnTo>
                  <a:pt x="1376" y="56"/>
                </a:lnTo>
                <a:lnTo>
                  <a:pt x="1374" y="48"/>
                </a:lnTo>
                <a:lnTo>
                  <a:pt x="1370" y="42"/>
                </a:lnTo>
                <a:lnTo>
                  <a:pt x="1364" y="36"/>
                </a:lnTo>
                <a:lnTo>
                  <a:pt x="1348" y="26"/>
                </a:lnTo>
                <a:lnTo>
                  <a:pt x="1328" y="18"/>
                </a:lnTo>
                <a:lnTo>
                  <a:pt x="1304" y="12"/>
                </a:lnTo>
                <a:lnTo>
                  <a:pt x="1278" y="8"/>
                </a:lnTo>
                <a:lnTo>
                  <a:pt x="1226" y="2"/>
                </a:lnTo>
                <a:lnTo>
                  <a:pt x="1226" y="2"/>
                </a:lnTo>
                <a:lnTo>
                  <a:pt x="1170" y="0"/>
                </a:lnTo>
                <a:lnTo>
                  <a:pt x="1140" y="2"/>
                </a:lnTo>
                <a:lnTo>
                  <a:pt x="1110" y="4"/>
                </a:lnTo>
                <a:lnTo>
                  <a:pt x="1082" y="8"/>
                </a:lnTo>
                <a:lnTo>
                  <a:pt x="1054" y="14"/>
                </a:lnTo>
                <a:lnTo>
                  <a:pt x="1030" y="20"/>
                </a:lnTo>
                <a:lnTo>
                  <a:pt x="1006" y="30"/>
                </a:lnTo>
                <a:lnTo>
                  <a:pt x="1006" y="30"/>
                </a:lnTo>
                <a:lnTo>
                  <a:pt x="968" y="20"/>
                </a:lnTo>
                <a:lnTo>
                  <a:pt x="930" y="12"/>
                </a:lnTo>
                <a:lnTo>
                  <a:pt x="890" y="6"/>
                </a:lnTo>
                <a:lnTo>
                  <a:pt x="848" y="0"/>
                </a:lnTo>
                <a:lnTo>
                  <a:pt x="848" y="0"/>
                </a:lnTo>
                <a:lnTo>
                  <a:pt x="828" y="0"/>
                </a:lnTo>
                <a:lnTo>
                  <a:pt x="806" y="0"/>
                </a:lnTo>
                <a:lnTo>
                  <a:pt x="784" y="2"/>
                </a:lnTo>
                <a:lnTo>
                  <a:pt x="764" y="4"/>
                </a:lnTo>
                <a:lnTo>
                  <a:pt x="744" y="8"/>
                </a:lnTo>
                <a:lnTo>
                  <a:pt x="724" y="12"/>
                </a:lnTo>
                <a:lnTo>
                  <a:pt x="706" y="18"/>
                </a:lnTo>
                <a:lnTo>
                  <a:pt x="688" y="26"/>
                </a:lnTo>
                <a:lnTo>
                  <a:pt x="688" y="26"/>
                </a:lnTo>
                <a:lnTo>
                  <a:pt x="672" y="18"/>
                </a:lnTo>
                <a:lnTo>
                  <a:pt x="654" y="12"/>
                </a:lnTo>
                <a:lnTo>
                  <a:pt x="634" y="8"/>
                </a:lnTo>
                <a:lnTo>
                  <a:pt x="614" y="4"/>
                </a:lnTo>
                <a:lnTo>
                  <a:pt x="594" y="2"/>
                </a:lnTo>
                <a:lnTo>
                  <a:pt x="572" y="0"/>
                </a:lnTo>
                <a:lnTo>
                  <a:pt x="550" y="0"/>
                </a:lnTo>
                <a:lnTo>
                  <a:pt x="528" y="0"/>
                </a:lnTo>
                <a:lnTo>
                  <a:pt x="528" y="0"/>
                </a:lnTo>
                <a:lnTo>
                  <a:pt x="486" y="6"/>
                </a:lnTo>
                <a:lnTo>
                  <a:pt x="446" y="12"/>
                </a:lnTo>
                <a:lnTo>
                  <a:pt x="408" y="20"/>
                </a:lnTo>
                <a:lnTo>
                  <a:pt x="372" y="30"/>
                </a:lnTo>
                <a:lnTo>
                  <a:pt x="372" y="30"/>
                </a:lnTo>
                <a:lnTo>
                  <a:pt x="348" y="20"/>
                </a:lnTo>
                <a:lnTo>
                  <a:pt x="322" y="14"/>
                </a:lnTo>
                <a:lnTo>
                  <a:pt x="296" y="8"/>
                </a:lnTo>
                <a:lnTo>
                  <a:pt x="266" y="4"/>
                </a:lnTo>
                <a:lnTo>
                  <a:pt x="238" y="2"/>
                </a:lnTo>
                <a:lnTo>
                  <a:pt x="208" y="0"/>
                </a:lnTo>
                <a:lnTo>
                  <a:pt x="152" y="2"/>
                </a:lnTo>
                <a:lnTo>
                  <a:pt x="152" y="2"/>
                </a:lnTo>
                <a:lnTo>
                  <a:pt x="100" y="8"/>
                </a:lnTo>
                <a:lnTo>
                  <a:pt x="74" y="12"/>
                </a:lnTo>
                <a:lnTo>
                  <a:pt x="50" y="18"/>
                </a:lnTo>
                <a:lnTo>
                  <a:pt x="30" y="26"/>
                </a:lnTo>
                <a:lnTo>
                  <a:pt x="14" y="36"/>
                </a:lnTo>
                <a:lnTo>
                  <a:pt x="8" y="42"/>
                </a:lnTo>
                <a:lnTo>
                  <a:pt x="4" y="48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1014" y="34"/>
                </a:moveTo>
                <a:lnTo>
                  <a:pt x="1014" y="34"/>
                </a:lnTo>
                <a:lnTo>
                  <a:pt x="1036" y="24"/>
                </a:lnTo>
                <a:lnTo>
                  <a:pt x="1062" y="18"/>
                </a:lnTo>
                <a:lnTo>
                  <a:pt x="1088" y="12"/>
                </a:lnTo>
                <a:lnTo>
                  <a:pt x="1116" y="8"/>
                </a:lnTo>
                <a:lnTo>
                  <a:pt x="1142" y="6"/>
                </a:lnTo>
                <a:lnTo>
                  <a:pt x="1170" y="4"/>
                </a:lnTo>
                <a:lnTo>
                  <a:pt x="1198" y="4"/>
                </a:lnTo>
                <a:lnTo>
                  <a:pt x="1224" y="6"/>
                </a:lnTo>
                <a:lnTo>
                  <a:pt x="1226" y="6"/>
                </a:lnTo>
                <a:lnTo>
                  <a:pt x="1226" y="6"/>
                </a:lnTo>
                <a:lnTo>
                  <a:pt x="1276" y="10"/>
                </a:lnTo>
                <a:lnTo>
                  <a:pt x="1300" y="14"/>
                </a:lnTo>
                <a:lnTo>
                  <a:pt x="1324" y="20"/>
                </a:lnTo>
                <a:lnTo>
                  <a:pt x="1346" y="28"/>
                </a:lnTo>
                <a:lnTo>
                  <a:pt x="1362" y="36"/>
                </a:lnTo>
                <a:lnTo>
                  <a:pt x="1368" y="42"/>
                </a:lnTo>
                <a:lnTo>
                  <a:pt x="1372" y="48"/>
                </a:lnTo>
                <a:lnTo>
                  <a:pt x="1374" y="56"/>
                </a:lnTo>
                <a:lnTo>
                  <a:pt x="1374" y="62"/>
                </a:lnTo>
                <a:lnTo>
                  <a:pt x="1374" y="62"/>
                </a:lnTo>
                <a:lnTo>
                  <a:pt x="1374" y="68"/>
                </a:lnTo>
                <a:lnTo>
                  <a:pt x="1370" y="74"/>
                </a:lnTo>
                <a:lnTo>
                  <a:pt x="1366" y="78"/>
                </a:lnTo>
                <a:lnTo>
                  <a:pt x="1362" y="84"/>
                </a:lnTo>
                <a:lnTo>
                  <a:pt x="1350" y="90"/>
                </a:lnTo>
                <a:lnTo>
                  <a:pt x="1334" y="94"/>
                </a:lnTo>
                <a:lnTo>
                  <a:pt x="1314" y="96"/>
                </a:lnTo>
                <a:lnTo>
                  <a:pt x="1294" y="98"/>
                </a:lnTo>
                <a:lnTo>
                  <a:pt x="1254" y="96"/>
                </a:lnTo>
                <a:lnTo>
                  <a:pt x="1254" y="96"/>
                </a:lnTo>
                <a:lnTo>
                  <a:pt x="1226" y="92"/>
                </a:lnTo>
                <a:lnTo>
                  <a:pt x="1198" y="88"/>
                </a:lnTo>
                <a:lnTo>
                  <a:pt x="1140" y="72"/>
                </a:lnTo>
                <a:lnTo>
                  <a:pt x="1080" y="52"/>
                </a:lnTo>
                <a:lnTo>
                  <a:pt x="1014" y="34"/>
                </a:lnTo>
                <a:lnTo>
                  <a:pt x="1014" y="34"/>
                </a:lnTo>
                <a:close/>
                <a:moveTo>
                  <a:pt x="696" y="234"/>
                </a:moveTo>
                <a:lnTo>
                  <a:pt x="696" y="234"/>
                </a:lnTo>
                <a:lnTo>
                  <a:pt x="712" y="228"/>
                </a:lnTo>
                <a:lnTo>
                  <a:pt x="726" y="218"/>
                </a:lnTo>
                <a:lnTo>
                  <a:pt x="740" y="208"/>
                </a:lnTo>
                <a:lnTo>
                  <a:pt x="752" y="196"/>
                </a:lnTo>
                <a:lnTo>
                  <a:pt x="760" y="182"/>
                </a:lnTo>
                <a:lnTo>
                  <a:pt x="766" y="168"/>
                </a:lnTo>
                <a:lnTo>
                  <a:pt x="770" y="150"/>
                </a:lnTo>
                <a:lnTo>
                  <a:pt x="770" y="134"/>
                </a:lnTo>
                <a:lnTo>
                  <a:pt x="770" y="132"/>
                </a:lnTo>
                <a:lnTo>
                  <a:pt x="770" y="132"/>
                </a:lnTo>
                <a:lnTo>
                  <a:pt x="768" y="116"/>
                </a:lnTo>
                <a:lnTo>
                  <a:pt x="764" y="102"/>
                </a:lnTo>
                <a:lnTo>
                  <a:pt x="764" y="102"/>
                </a:lnTo>
                <a:lnTo>
                  <a:pt x="788" y="100"/>
                </a:lnTo>
                <a:lnTo>
                  <a:pt x="810" y="100"/>
                </a:lnTo>
                <a:lnTo>
                  <a:pt x="810" y="100"/>
                </a:lnTo>
                <a:lnTo>
                  <a:pt x="828" y="102"/>
                </a:lnTo>
                <a:lnTo>
                  <a:pt x="844" y="106"/>
                </a:lnTo>
                <a:lnTo>
                  <a:pt x="858" y="112"/>
                </a:lnTo>
                <a:lnTo>
                  <a:pt x="872" y="118"/>
                </a:lnTo>
                <a:lnTo>
                  <a:pt x="884" y="128"/>
                </a:lnTo>
                <a:lnTo>
                  <a:pt x="892" y="140"/>
                </a:lnTo>
                <a:lnTo>
                  <a:pt x="898" y="152"/>
                </a:lnTo>
                <a:lnTo>
                  <a:pt x="900" y="168"/>
                </a:lnTo>
                <a:lnTo>
                  <a:pt x="900" y="168"/>
                </a:lnTo>
                <a:lnTo>
                  <a:pt x="898" y="178"/>
                </a:lnTo>
                <a:lnTo>
                  <a:pt x="894" y="188"/>
                </a:lnTo>
                <a:lnTo>
                  <a:pt x="890" y="198"/>
                </a:lnTo>
                <a:lnTo>
                  <a:pt x="884" y="206"/>
                </a:lnTo>
                <a:lnTo>
                  <a:pt x="876" y="212"/>
                </a:lnTo>
                <a:lnTo>
                  <a:pt x="866" y="220"/>
                </a:lnTo>
                <a:lnTo>
                  <a:pt x="846" y="230"/>
                </a:lnTo>
                <a:lnTo>
                  <a:pt x="824" y="238"/>
                </a:lnTo>
                <a:lnTo>
                  <a:pt x="798" y="242"/>
                </a:lnTo>
                <a:lnTo>
                  <a:pt x="772" y="244"/>
                </a:lnTo>
                <a:lnTo>
                  <a:pt x="746" y="244"/>
                </a:lnTo>
                <a:lnTo>
                  <a:pt x="746" y="244"/>
                </a:lnTo>
                <a:lnTo>
                  <a:pt x="720" y="240"/>
                </a:lnTo>
                <a:lnTo>
                  <a:pt x="696" y="234"/>
                </a:lnTo>
                <a:lnTo>
                  <a:pt x="696" y="234"/>
                </a:lnTo>
                <a:close/>
                <a:moveTo>
                  <a:pt x="614" y="102"/>
                </a:moveTo>
                <a:lnTo>
                  <a:pt x="614" y="102"/>
                </a:lnTo>
                <a:lnTo>
                  <a:pt x="608" y="116"/>
                </a:lnTo>
                <a:lnTo>
                  <a:pt x="606" y="132"/>
                </a:lnTo>
                <a:lnTo>
                  <a:pt x="606" y="134"/>
                </a:lnTo>
                <a:lnTo>
                  <a:pt x="606" y="134"/>
                </a:lnTo>
                <a:lnTo>
                  <a:pt x="608" y="150"/>
                </a:lnTo>
                <a:lnTo>
                  <a:pt x="610" y="168"/>
                </a:lnTo>
                <a:lnTo>
                  <a:pt x="618" y="182"/>
                </a:lnTo>
                <a:lnTo>
                  <a:pt x="626" y="196"/>
                </a:lnTo>
                <a:lnTo>
                  <a:pt x="638" y="208"/>
                </a:lnTo>
                <a:lnTo>
                  <a:pt x="650" y="218"/>
                </a:lnTo>
                <a:lnTo>
                  <a:pt x="666" y="228"/>
                </a:lnTo>
                <a:lnTo>
                  <a:pt x="682" y="234"/>
                </a:lnTo>
                <a:lnTo>
                  <a:pt x="682" y="234"/>
                </a:lnTo>
                <a:lnTo>
                  <a:pt x="658" y="240"/>
                </a:lnTo>
                <a:lnTo>
                  <a:pt x="632" y="244"/>
                </a:lnTo>
                <a:lnTo>
                  <a:pt x="632" y="244"/>
                </a:lnTo>
                <a:lnTo>
                  <a:pt x="606" y="244"/>
                </a:lnTo>
                <a:lnTo>
                  <a:pt x="580" y="242"/>
                </a:lnTo>
                <a:lnTo>
                  <a:pt x="554" y="238"/>
                </a:lnTo>
                <a:lnTo>
                  <a:pt x="530" y="230"/>
                </a:lnTo>
                <a:lnTo>
                  <a:pt x="510" y="220"/>
                </a:lnTo>
                <a:lnTo>
                  <a:pt x="502" y="212"/>
                </a:lnTo>
                <a:lnTo>
                  <a:pt x="494" y="206"/>
                </a:lnTo>
                <a:lnTo>
                  <a:pt x="488" y="198"/>
                </a:lnTo>
                <a:lnTo>
                  <a:pt x="484" y="188"/>
                </a:lnTo>
                <a:lnTo>
                  <a:pt x="480" y="178"/>
                </a:lnTo>
                <a:lnTo>
                  <a:pt x="478" y="168"/>
                </a:lnTo>
                <a:lnTo>
                  <a:pt x="478" y="168"/>
                </a:lnTo>
                <a:lnTo>
                  <a:pt x="480" y="152"/>
                </a:lnTo>
                <a:lnTo>
                  <a:pt x="484" y="140"/>
                </a:lnTo>
                <a:lnTo>
                  <a:pt x="494" y="128"/>
                </a:lnTo>
                <a:lnTo>
                  <a:pt x="506" y="118"/>
                </a:lnTo>
                <a:lnTo>
                  <a:pt x="518" y="112"/>
                </a:lnTo>
                <a:lnTo>
                  <a:pt x="534" y="106"/>
                </a:lnTo>
                <a:lnTo>
                  <a:pt x="550" y="102"/>
                </a:lnTo>
                <a:lnTo>
                  <a:pt x="566" y="100"/>
                </a:lnTo>
                <a:lnTo>
                  <a:pt x="566" y="100"/>
                </a:lnTo>
                <a:lnTo>
                  <a:pt x="590" y="100"/>
                </a:lnTo>
                <a:lnTo>
                  <a:pt x="614" y="102"/>
                </a:lnTo>
                <a:lnTo>
                  <a:pt x="614" y="102"/>
                </a:lnTo>
                <a:close/>
                <a:moveTo>
                  <a:pt x="688" y="40"/>
                </a:moveTo>
                <a:lnTo>
                  <a:pt x="688" y="40"/>
                </a:lnTo>
                <a:lnTo>
                  <a:pt x="708" y="48"/>
                </a:lnTo>
                <a:lnTo>
                  <a:pt x="726" y="60"/>
                </a:lnTo>
                <a:lnTo>
                  <a:pt x="742" y="74"/>
                </a:lnTo>
                <a:lnTo>
                  <a:pt x="752" y="88"/>
                </a:lnTo>
                <a:lnTo>
                  <a:pt x="752" y="88"/>
                </a:lnTo>
                <a:lnTo>
                  <a:pt x="734" y="98"/>
                </a:lnTo>
                <a:lnTo>
                  <a:pt x="728" y="104"/>
                </a:lnTo>
                <a:lnTo>
                  <a:pt x="720" y="110"/>
                </a:lnTo>
                <a:lnTo>
                  <a:pt x="714" y="118"/>
                </a:lnTo>
                <a:lnTo>
                  <a:pt x="710" y="126"/>
                </a:lnTo>
                <a:lnTo>
                  <a:pt x="708" y="134"/>
                </a:lnTo>
                <a:lnTo>
                  <a:pt x="706" y="144"/>
                </a:lnTo>
                <a:lnTo>
                  <a:pt x="706" y="144"/>
                </a:lnTo>
                <a:lnTo>
                  <a:pt x="708" y="154"/>
                </a:lnTo>
                <a:lnTo>
                  <a:pt x="712" y="164"/>
                </a:lnTo>
                <a:lnTo>
                  <a:pt x="718" y="170"/>
                </a:lnTo>
                <a:lnTo>
                  <a:pt x="726" y="176"/>
                </a:lnTo>
                <a:lnTo>
                  <a:pt x="726" y="176"/>
                </a:lnTo>
                <a:lnTo>
                  <a:pt x="732" y="178"/>
                </a:lnTo>
                <a:lnTo>
                  <a:pt x="732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8" y="178"/>
                </a:lnTo>
                <a:lnTo>
                  <a:pt x="738" y="178"/>
                </a:lnTo>
                <a:lnTo>
                  <a:pt x="744" y="176"/>
                </a:lnTo>
                <a:lnTo>
                  <a:pt x="750" y="172"/>
                </a:lnTo>
                <a:lnTo>
                  <a:pt x="752" y="166"/>
                </a:lnTo>
                <a:lnTo>
                  <a:pt x="754" y="160"/>
                </a:lnTo>
                <a:lnTo>
                  <a:pt x="754" y="160"/>
                </a:lnTo>
                <a:lnTo>
                  <a:pt x="752" y="154"/>
                </a:lnTo>
                <a:lnTo>
                  <a:pt x="748" y="148"/>
                </a:lnTo>
                <a:lnTo>
                  <a:pt x="742" y="144"/>
                </a:lnTo>
                <a:lnTo>
                  <a:pt x="736" y="144"/>
                </a:lnTo>
                <a:lnTo>
                  <a:pt x="736" y="144"/>
                </a:lnTo>
                <a:lnTo>
                  <a:pt x="730" y="144"/>
                </a:lnTo>
                <a:lnTo>
                  <a:pt x="724" y="148"/>
                </a:lnTo>
                <a:lnTo>
                  <a:pt x="720" y="154"/>
                </a:lnTo>
                <a:lnTo>
                  <a:pt x="718" y="160"/>
                </a:lnTo>
                <a:lnTo>
                  <a:pt x="718" y="160"/>
                </a:lnTo>
                <a:lnTo>
                  <a:pt x="720" y="166"/>
                </a:lnTo>
                <a:lnTo>
                  <a:pt x="722" y="170"/>
                </a:lnTo>
                <a:lnTo>
                  <a:pt x="722" y="170"/>
                </a:lnTo>
                <a:lnTo>
                  <a:pt x="716" y="166"/>
                </a:lnTo>
                <a:lnTo>
                  <a:pt x="712" y="160"/>
                </a:lnTo>
                <a:lnTo>
                  <a:pt x="710" y="152"/>
                </a:lnTo>
                <a:lnTo>
                  <a:pt x="710" y="144"/>
                </a:lnTo>
                <a:lnTo>
                  <a:pt x="710" y="144"/>
                </a:lnTo>
                <a:lnTo>
                  <a:pt x="712" y="136"/>
                </a:lnTo>
                <a:lnTo>
                  <a:pt x="714" y="128"/>
                </a:lnTo>
                <a:lnTo>
                  <a:pt x="720" y="122"/>
                </a:lnTo>
                <a:lnTo>
                  <a:pt x="726" y="116"/>
                </a:lnTo>
                <a:lnTo>
                  <a:pt x="732" y="112"/>
                </a:lnTo>
                <a:lnTo>
                  <a:pt x="742" y="108"/>
                </a:lnTo>
                <a:lnTo>
                  <a:pt x="760" y="102"/>
                </a:lnTo>
                <a:lnTo>
                  <a:pt x="760" y="102"/>
                </a:lnTo>
                <a:lnTo>
                  <a:pt x="764" y="118"/>
                </a:lnTo>
                <a:lnTo>
                  <a:pt x="766" y="134"/>
                </a:lnTo>
                <a:lnTo>
                  <a:pt x="766" y="134"/>
                </a:lnTo>
                <a:lnTo>
                  <a:pt x="766" y="150"/>
                </a:lnTo>
                <a:lnTo>
                  <a:pt x="762" y="166"/>
                </a:lnTo>
                <a:lnTo>
                  <a:pt x="756" y="182"/>
                </a:lnTo>
                <a:lnTo>
                  <a:pt x="746" y="194"/>
                </a:lnTo>
                <a:lnTo>
                  <a:pt x="736" y="206"/>
                </a:lnTo>
                <a:lnTo>
                  <a:pt x="722" y="216"/>
                </a:lnTo>
                <a:lnTo>
                  <a:pt x="706" y="226"/>
                </a:lnTo>
                <a:lnTo>
                  <a:pt x="688" y="232"/>
                </a:lnTo>
                <a:lnTo>
                  <a:pt x="688" y="232"/>
                </a:lnTo>
                <a:lnTo>
                  <a:pt x="672" y="226"/>
                </a:lnTo>
                <a:lnTo>
                  <a:pt x="656" y="216"/>
                </a:lnTo>
                <a:lnTo>
                  <a:pt x="642" y="206"/>
                </a:lnTo>
                <a:lnTo>
                  <a:pt x="630" y="194"/>
                </a:lnTo>
                <a:lnTo>
                  <a:pt x="622" y="182"/>
                </a:lnTo>
                <a:lnTo>
                  <a:pt x="614" y="166"/>
                </a:lnTo>
                <a:lnTo>
                  <a:pt x="612" y="150"/>
                </a:lnTo>
                <a:lnTo>
                  <a:pt x="610" y="134"/>
                </a:lnTo>
                <a:lnTo>
                  <a:pt x="610" y="134"/>
                </a:lnTo>
                <a:lnTo>
                  <a:pt x="612" y="118"/>
                </a:lnTo>
                <a:lnTo>
                  <a:pt x="618" y="102"/>
                </a:lnTo>
                <a:lnTo>
                  <a:pt x="618" y="102"/>
                </a:lnTo>
                <a:lnTo>
                  <a:pt x="636" y="108"/>
                </a:lnTo>
                <a:lnTo>
                  <a:pt x="644" y="112"/>
                </a:lnTo>
                <a:lnTo>
                  <a:pt x="652" y="116"/>
                </a:lnTo>
                <a:lnTo>
                  <a:pt x="658" y="122"/>
                </a:lnTo>
                <a:lnTo>
                  <a:pt x="662" y="128"/>
                </a:lnTo>
                <a:lnTo>
                  <a:pt x="666" y="136"/>
                </a:lnTo>
                <a:lnTo>
                  <a:pt x="668" y="144"/>
                </a:lnTo>
                <a:lnTo>
                  <a:pt x="668" y="144"/>
                </a:lnTo>
                <a:lnTo>
                  <a:pt x="668" y="152"/>
                </a:lnTo>
                <a:lnTo>
                  <a:pt x="666" y="158"/>
                </a:lnTo>
                <a:lnTo>
                  <a:pt x="662" y="164"/>
                </a:lnTo>
                <a:lnTo>
                  <a:pt x="658" y="168"/>
                </a:lnTo>
                <a:lnTo>
                  <a:pt x="658" y="168"/>
                </a:lnTo>
                <a:lnTo>
                  <a:pt x="660" y="160"/>
                </a:lnTo>
                <a:lnTo>
                  <a:pt x="660" y="160"/>
                </a:lnTo>
                <a:lnTo>
                  <a:pt x="658" y="154"/>
                </a:lnTo>
                <a:lnTo>
                  <a:pt x="654" y="148"/>
                </a:lnTo>
                <a:lnTo>
                  <a:pt x="650" y="144"/>
                </a:lnTo>
                <a:lnTo>
                  <a:pt x="642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8"/>
                </a:lnTo>
                <a:lnTo>
                  <a:pt x="626" y="154"/>
                </a:lnTo>
                <a:lnTo>
                  <a:pt x="626" y="160"/>
                </a:lnTo>
                <a:lnTo>
                  <a:pt x="626" y="160"/>
                </a:lnTo>
                <a:lnTo>
                  <a:pt x="626" y="166"/>
                </a:lnTo>
                <a:lnTo>
                  <a:pt x="628" y="170"/>
                </a:lnTo>
                <a:lnTo>
                  <a:pt x="632" y="174"/>
                </a:lnTo>
                <a:lnTo>
                  <a:pt x="638" y="176"/>
                </a:lnTo>
                <a:lnTo>
                  <a:pt x="638" y="176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50" y="176"/>
                </a:lnTo>
                <a:lnTo>
                  <a:pt x="650" y="176"/>
                </a:lnTo>
                <a:lnTo>
                  <a:pt x="652" y="176"/>
                </a:lnTo>
                <a:lnTo>
                  <a:pt x="652" y="176"/>
                </a:lnTo>
                <a:lnTo>
                  <a:pt x="660" y="170"/>
                </a:lnTo>
                <a:lnTo>
                  <a:pt x="666" y="164"/>
                </a:lnTo>
                <a:lnTo>
                  <a:pt x="670" y="154"/>
                </a:lnTo>
                <a:lnTo>
                  <a:pt x="672" y="144"/>
                </a:lnTo>
                <a:lnTo>
                  <a:pt x="672" y="144"/>
                </a:lnTo>
                <a:lnTo>
                  <a:pt x="670" y="134"/>
                </a:lnTo>
                <a:lnTo>
                  <a:pt x="666" y="126"/>
                </a:lnTo>
                <a:lnTo>
                  <a:pt x="662" y="118"/>
                </a:lnTo>
                <a:lnTo>
                  <a:pt x="658" y="110"/>
                </a:lnTo>
                <a:lnTo>
                  <a:pt x="650" y="104"/>
                </a:lnTo>
                <a:lnTo>
                  <a:pt x="642" y="98"/>
                </a:lnTo>
                <a:lnTo>
                  <a:pt x="624" y="88"/>
                </a:lnTo>
                <a:lnTo>
                  <a:pt x="624" y="88"/>
                </a:lnTo>
                <a:lnTo>
                  <a:pt x="636" y="74"/>
                </a:lnTo>
                <a:lnTo>
                  <a:pt x="652" y="60"/>
                </a:lnTo>
                <a:lnTo>
                  <a:pt x="668" y="48"/>
                </a:lnTo>
                <a:lnTo>
                  <a:pt x="688" y="40"/>
                </a:lnTo>
                <a:lnTo>
                  <a:pt x="688" y="40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56"/>
                </a:lnTo>
                <a:lnTo>
                  <a:pt x="6" y="48"/>
                </a:lnTo>
                <a:lnTo>
                  <a:pt x="10" y="42"/>
                </a:lnTo>
                <a:lnTo>
                  <a:pt x="16" y="36"/>
                </a:lnTo>
                <a:lnTo>
                  <a:pt x="32" y="28"/>
                </a:lnTo>
                <a:lnTo>
                  <a:pt x="52" y="20"/>
                </a:lnTo>
                <a:lnTo>
                  <a:pt x="76" y="14"/>
                </a:lnTo>
                <a:lnTo>
                  <a:pt x="102" y="10"/>
                </a:lnTo>
                <a:lnTo>
                  <a:pt x="152" y="6"/>
                </a:lnTo>
                <a:lnTo>
                  <a:pt x="152" y="6"/>
                </a:lnTo>
                <a:lnTo>
                  <a:pt x="152" y="6"/>
                </a:lnTo>
                <a:lnTo>
                  <a:pt x="180" y="4"/>
                </a:lnTo>
                <a:lnTo>
                  <a:pt x="206" y="4"/>
                </a:lnTo>
                <a:lnTo>
                  <a:pt x="234" y="6"/>
                </a:lnTo>
                <a:lnTo>
                  <a:pt x="262" y="8"/>
                </a:lnTo>
                <a:lnTo>
                  <a:pt x="290" y="12"/>
                </a:lnTo>
                <a:lnTo>
                  <a:pt x="316" y="18"/>
                </a:lnTo>
                <a:lnTo>
                  <a:pt x="340" y="24"/>
                </a:lnTo>
                <a:lnTo>
                  <a:pt x="362" y="34"/>
                </a:lnTo>
                <a:lnTo>
                  <a:pt x="362" y="34"/>
                </a:lnTo>
                <a:lnTo>
                  <a:pt x="298" y="52"/>
                </a:lnTo>
                <a:lnTo>
                  <a:pt x="238" y="72"/>
                </a:lnTo>
                <a:lnTo>
                  <a:pt x="180" y="88"/>
                </a:lnTo>
                <a:lnTo>
                  <a:pt x="152" y="92"/>
                </a:lnTo>
                <a:lnTo>
                  <a:pt x="122" y="96"/>
                </a:lnTo>
                <a:lnTo>
                  <a:pt x="122" y="96"/>
                </a:lnTo>
                <a:lnTo>
                  <a:pt x="82" y="98"/>
                </a:lnTo>
                <a:lnTo>
                  <a:pt x="62" y="96"/>
                </a:lnTo>
                <a:lnTo>
                  <a:pt x="44" y="94"/>
                </a:lnTo>
                <a:lnTo>
                  <a:pt x="28" y="90"/>
                </a:lnTo>
                <a:lnTo>
                  <a:pt x="16" y="84"/>
                </a:lnTo>
                <a:lnTo>
                  <a:pt x="10" y="78"/>
                </a:lnTo>
                <a:lnTo>
                  <a:pt x="6" y="74"/>
                </a:lnTo>
                <a:lnTo>
                  <a:pt x="4" y="68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051" name="文本框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41688" y="2097088"/>
            <a:ext cx="7921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zh-CN" altLang="en-US" sz="4800" dirty="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第</a:t>
            </a:r>
          </a:p>
        </p:txBody>
      </p:sp>
      <p:sp>
        <p:nvSpPr>
          <p:cNvPr id="2052" name="文本框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89425" y="2020888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en-US" altLang="zh-CN" sz="540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endParaRPr lang="zh-CN" altLang="en-US" sz="5400">
              <a:solidFill>
                <a:schemeClr val="accent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53" name="文本框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5575" y="2097088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zh-CN" altLang="en-US" sz="480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章</a:t>
            </a: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2563813" y="3216275"/>
            <a:ext cx="4241800" cy="7588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普通用户注册篇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55" name="直接连接符 30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3225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cxnSp>
        <p:nvCxnSpPr>
          <p:cNvPr id="2056" name="直接连接符 3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322513" y="3975100"/>
            <a:ext cx="47244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cxnSp>
        <p:nvCxnSpPr>
          <p:cNvPr id="2057" name="直接连接符 32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62849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普通用户(教师、学生)注册流程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08330"/>
            <a:ext cx="4231670" cy="584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54868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、登录大型设备共享管理系统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方法一：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在地址栏输入地址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2"/>
              </a:rPr>
              <a:t>http://219.245.195.19/public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，点击统一身份登录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普通用户预约1-1.jpg"/>
          <p:cNvPicPr>
            <a:picLocks noChangeAspect="1"/>
          </p:cNvPicPr>
          <p:nvPr/>
        </p:nvPicPr>
        <p:blipFill>
          <a:blip r:embed="rId3" cstate="print"/>
          <a:srcRect r="32649" b="36293"/>
          <a:stretch>
            <a:fillRect/>
          </a:stretch>
        </p:blipFill>
        <p:spPr>
          <a:xfrm>
            <a:off x="2555776" y="1613847"/>
            <a:ext cx="3420380" cy="2535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134" y="4293096"/>
            <a:ext cx="801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方法二：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在地址栏输入地址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4"/>
              </a:rPr>
              <a:t>http://219.245.195.19/lims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，点击统一身份登录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普通用户预约1-2.jpg"/>
          <p:cNvPicPr>
            <a:picLocks noChangeAspect="1"/>
          </p:cNvPicPr>
          <p:nvPr/>
        </p:nvPicPr>
        <p:blipFill>
          <a:blip r:embed="rId5" cstate="print"/>
          <a:srcRect r="16040" b="43700"/>
          <a:stretch>
            <a:fillRect/>
          </a:stretch>
        </p:blipFill>
        <p:spPr>
          <a:xfrm>
            <a:off x="2627784" y="4725144"/>
            <a:ext cx="3456384" cy="2082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584528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、在校园门户登陆</a:t>
            </a:r>
          </a:p>
        </p:txBody>
      </p:sp>
      <p:pic>
        <p:nvPicPr>
          <p:cNvPr id="8" name="图片 7" descr="校内普通用户注册2.jpg"/>
          <p:cNvPicPr>
            <a:picLocks noChangeAspect="1"/>
          </p:cNvPicPr>
          <p:nvPr/>
        </p:nvPicPr>
        <p:blipFill>
          <a:blip r:embed="rId2" cstate="print"/>
          <a:srcRect b="14951"/>
          <a:stretch>
            <a:fillRect/>
          </a:stretch>
        </p:blipFill>
        <p:spPr>
          <a:xfrm>
            <a:off x="989534" y="1196752"/>
            <a:ext cx="7164931" cy="537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584528"/>
            <a:ext cx="362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、填写注册相关信息</a:t>
            </a:r>
          </a:p>
        </p:txBody>
      </p:sp>
      <p:pic>
        <p:nvPicPr>
          <p:cNvPr id="6" name="图片 5" descr="校内普通用户注册3.jpg"/>
          <p:cNvPicPr>
            <a:picLocks noChangeAspect="1"/>
          </p:cNvPicPr>
          <p:nvPr/>
        </p:nvPicPr>
        <p:blipFill>
          <a:blip r:embed="rId2" cstate="print"/>
          <a:srcRect b="5941"/>
          <a:stretch>
            <a:fillRect/>
          </a:stretch>
        </p:blipFill>
        <p:spPr>
          <a:xfrm>
            <a:off x="827584" y="1124744"/>
            <a:ext cx="5951761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584528"/>
            <a:ext cx="6857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、注册完成，联系课题组负责人审核用户</a:t>
            </a:r>
          </a:p>
        </p:txBody>
      </p:sp>
      <p:pic>
        <p:nvPicPr>
          <p:cNvPr id="8" name="图片 7" descr="校内普通用户注册5.jpg"/>
          <p:cNvPicPr>
            <a:picLocks noChangeAspect="1"/>
          </p:cNvPicPr>
          <p:nvPr/>
        </p:nvPicPr>
        <p:blipFill>
          <a:blip r:embed="rId2" cstate="print"/>
          <a:srcRect b="3377"/>
          <a:stretch>
            <a:fillRect/>
          </a:stretch>
        </p:blipFill>
        <p:spPr>
          <a:xfrm>
            <a:off x="1259632" y="1272260"/>
            <a:ext cx="5688632" cy="48420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13175" y="2792413"/>
            <a:ext cx="1744663" cy="314325"/>
          </a:xfrm>
          <a:custGeom>
            <a:avLst/>
            <a:gdLst>
              <a:gd name="T0" fmla="*/ 62 w 1378"/>
              <a:gd name="T1" fmla="*/ 100 h 248"/>
              <a:gd name="T2" fmla="*/ 380 w 1378"/>
              <a:gd name="T3" fmla="*/ 44 h 248"/>
              <a:gd name="T4" fmla="*/ 422 w 1378"/>
              <a:gd name="T5" fmla="*/ 116 h 248"/>
              <a:gd name="T6" fmla="*/ 400 w 1378"/>
              <a:gd name="T7" fmla="*/ 98 h 248"/>
              <a:gd name="T8" fmla="*/ 406 w 1378"/>
              <a:gd name="T9" fmla="*/ 132 h 248"/>
              <a:gd name="T10" fmla="*/ 428 w 1378"/>
              <a:gd name="T11" fmla="*/ 90 h 248"/>
              <a:gd name="T12" fmla="*/ 492 w 1378"/>
              <a:gd name="T13" fmla="*/ 24 h 248"/>
              <a:gd name="T14" fmla="*/ 642 w 1378"/>
              <a:gd name="T15" fmla="*/ 58 h 248"/>
              <a:gd name="T16" fmla="*/ 548 w 1378"/>
              <a:gd name="T17" fmla="*/ 84 h 248"/>
              <a:gd name="T18" fmla="*/ 474 w 1378"/>
              <a:gd name="T19" fmla="*/ 178 h 248"/>
              <a:gd name="T20" fmla="*/ 606 w 1378"/>
              <a:gd name="T21" fmla="*/ 248 h 248"/>
              <a:gd name="T22" fmla="*/ 772 w 1378"/>
              <a:gd name="T23" fmla="*/ 248 h 248"/>
              <a:gd name="T24" fmla="*/ 904 w 1378"/>
              <a:gd name="T25" fmla="*/ 178 h 248"/>
              <a:gd name="T26" fmla="*/ 830 w 1378"/>
              <a:gd name="T27" fmla="*/ 84 h 248"/>
              <a:gd name="T28" fmla="*/ 736 w 1378"/>
              <a:gd name="T29" fmla="*/ 58 h 248"/>
              <a:gd name="T30" fmla="*/ 886 w 1378"/>
              <a:gd name="T31" fmla="*/ 24 h 248"/>
              <a:gd name="T32" fmla="*/ 950 w 1378"/>
              <a:gd name="T33" fmla="*/ 90 h 248"/>
              <a:gd name="T34" fmla="*/ 972 w 1378"/>
              <a:gd name="T35" fmla="*/ 132 h 248"/>
              <a:gd name="T36" fmla="*/ 980 w 1378"/>
              <a:gd name="T37" fmla="*/ 98 h 248"/>
              <a:gd name="T38" fmla="*/ 956 w 1378"/>
              <a:gd name="T39" fmla="*/ 120 h 248"/>
              <a:gd name="T40" fmla="*/ 996 w 1378"/>
              <a:gd name="T41" fmla="*/ 44 h 248"/>
              <a:gd name="T42" fmla="*/ 1316 w 1378"/>
              <a:gd name="T43" fmla="*/ 100 h 248"/>
              <a:gd name="T44" fmla="*/ 1376 w 1378"/>
              <a:gd name="T45" fmla="*/ 56 h 248"/>
              <a:gd name="T46" fmla="*/ 1226 w 1378"/>
              <a:gd name="T47" fmla="*/ 2 h 248"/>
              <a:gd name="T48" fmla="*/ 968 w 1378"/>
              <a:gd name="T49" fmla="*/ 20 h 248"/>
              <a:gd name="T50" fmla="*/ 744 w 1378"/>
              <a:gd name="T51" fmla="*/ 8 h 248"/>
              <a:gd name="T52" fmla="*/ 594 w 1378"/>
              <a:gd name="T53" fmla="*/ 2 h 248"/>
              <a:gd name="T54" fmla="*/ 372 w 1378"/>
              <a:gd name="T55" fmla="*/ 30 h 248"/>
              <a:gd name="T56" fmla="*/ 100 w 1378"/>
              <a:gd name="T57" fmla="*/ 8 h 248"/>
              <a:gd name="T58" fmla="*/ 0 w 1378"/>
              <a:gd name="T59" fmla="*/ 62 h 248"/>
              <a:gd name="T60" fmla="*/ 1198 w 1378"/>
              <a:gd name="T61" fmla="*/ 4 h 248"/>
              <a:gd name="T62" fmla="*/ 1368 w 1378"/>
              <a:gd name="T63" fmla="*/ 42 h 248"/>
              <a:gd name="T64" fmla="*/ 1350 w 1378"/>
              <a:gd name="T65" fmla="*/ 90 h 248"/>
              <a:gd name="T66" fmla="*/ 1080 w 1378"/>
              <a:gd name="T67" fmla="*/ 52 h 248"/>
              <a:gd name="T68" fmla="*/ 760 w 1378"/>
              <a:gd name="T69" fmla="*/ 182 h 248"/>
              <a:gd name="T70" fmla="*/ 788 w 1378"/>
              <a:gd name="T71" fmla="*/ 100 h 248"/>
              <a:gd name="T72" fmla="*/ 898 w 1378"/>
              <a:gd name="T73" fmla="*/ 152 h 248"/>
              <a:gd name="T74" fmla="*/ 846 w 1378"/>
              <a:gd name="T75" fmla="*/ 230 h 248"/>
              <a:gd name="T76" fmla="*/ 614 w 1378"/>
              <a:gd name="T77" fmla="*/ 102 h 248"/>
              <a:gd name="T78" fmla="*/ 626 w 1378"/>
              <a:gd name="T79" fmla="*/ 196 h 248"/>
              <a:gd name="T80" fmla="*/ 606 w 1378"/>
              <a:gd name="T81" fmla="*/ 244 h 248"/>
              <a:gd name="T82" fmla="*/ 480 w 1378"/>
              <a:gd name="T83" fmla="*/ 178 h 248"/>
              <a:gd name="T84" fmla="*/ 550 w 1378"/>
              <a:gd name="T85" fmla="*/ 102 h 248"/>
              <a:gd name="T86" fmla="*/ 726 w 1378"/>
              <a:gd name="T87" fmla="*/ 60 h 248"/>
              <a:gd name="T88" fmla="*/ 708 w 1378"/>
              <a:gd name="T89" fmla="*/ 134 h 248"/>
              <a:gd name="T90" fmla="*/ 732 w 1378"/>
              <a:gd name="T91" fmla="*/ 178 h 248"/>
              <a:gd name="T92" fmla="*/ 752 w 1378"/>
              <a:gd name="T93" fmla="*/ 166 h 248"/>
              <a:gd name="T94" fmla="*/ 724 w 1378"/>
              <a:gd name="T95" fmla="*/ 148 h 248"/>
              <a:gd name="T96" fmla="*/ 710 w 1378"/>
              <a:gd name="T97" fmla="*/ 152 h 248"/>
              <a:gd name="T98" fmla="*/ 760 w 1378"/>
              <a:gd name="T99" fmla="*/ 102 h 248"/>
              <a:gd name="T100" fmla="*/ 736 w 1378"/>
              <a:gd name="T101" fmla="*/ 206 h 248"/>
              <a:gd name="T102" fmla="*/ 622 w 1378"/>
              <a:gd name="T103" fmla="*/ 182 h 248"/>
              <a:gd name="T104" fmla="*/ 644 w 1378"/>
              <a:gd name="T105" fmla="*/ 112 h 248"/>
              <a:gd name="T106" fmla="*/ 662 w 1378"/>
              <a:gd name="T107" fmla="*/ 164 h 248"/>
              <a:gd name="T108" fmla="*/ 642 w 1378"/>
              <a:gd name="T109" fmla="*/ 144 h 248"/>
              <a:gd name="T110" fmla="*/ 638 w 1378"/>
              <a:gd name="T111" fmla="*/ 176 h 248"/>
              <a:gd name="T112" fmla="*/ 652 w 1378"/>
              <a:gd name="T113" fmla="*/ 176 h 248"/>
              <a:gd name="T114" fmla="*/ 658 w 1378"/>
              <a:gd name="T115" fmla="*/ 110 h 248"/>
              <a:gd name="T116" fmla="*/ 688 w 1378"/>
              <a:gd name="T117" fmla="*/ 40 h 248"/>
              <a:gd name="T118" fmla="*/ 76 w 1378"/>
              <a:gd name="T119" fmla="*/ 14 h 248"/>
              <a:gd name="T120" fmla="*/ 290 w 1378"/>
              <a:gd name="T121" fmla="*/ 12 h 248"/>
              <a:gd name="T122" fmla="*/ 122 w 1378"/>
              <a:gd name="T123" fmla="*/ 96 h 248"/>
              <a:gd name="T124" fmla="*/ 4 w 1378"/>
              <a:gd name="T125" fmla="*/ 6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8" h="248">
                <a:moveTo>
                  <a:pt x="0" y="62"/>
                </a:moveTo>
                <a:lnTo>
                  <a:pt x="0" y="62"/>
                </a:lnTo>
                <a:lnTo>
                  <a:pt x="2" y="70"/>
                </a:lnTo>
                <a:lnTo>
                  <a:pt x="4" y="76"/>
                </a:lnTo>
                <a:lnTo>
                  <a:pt x="8" y="80"/>
                </a:lnTo>
                <a:lnTo>
                  <a:pt x="12" y="86"/>
                </a:lnTo>
                <a:lnTo>
                  <a:pt x="26" y="92"/>
                </a:lnTo>
                <a:lnTo>
                  <a:pt x="42" y="98"/>
                </a:lnTo>
                <a:lnTo>
                  <a:pt x="62" y="100"/>
                </a:lnTo>
                <a:lnTo>
                  <a:pt x="82" y="102"/>
                </a:lnTo>
                <a:lnTo>
                  <a:pt x="124" y="100"/>
                </a:lnTo>
                <a:lnTo>
                  <a:pt x="124" y="100"/>
                </a:lnTo>
                <a:lnTo>
                  <a:pt x="152" y="96"/>
                </a:lnTo>
                <a:lnTo>
                  <a:pt x="184" y="92"/>
                </a:lnTo>
                <a:lnTo>
                  <a:pt x="246" y="78"/>
                </a:lnTo>
                <a:lnTo>
                  <a:pt x="312" y="60"/>
                </a:lnTo>
                <a:lnTo>
                  <a:pt x="380" y="44"/>
                </a:lnTo>
                <a:lnTo>
                  <a:pt x="380" y="44"/>
                </a:lnTo>
                <a:lnTo>
                  <a:pt x="398" y="54"/>
                </a:lnTo>
                <a:lnTo>
                  <a:pt x="412" y="68"/>
                </a:lnTo>
                <a:lnTo>
                  <a:pt x="418" y="76"/>
                </a:lnTo>
                <a:lnTo>
                  <a:pt x="422" y="84"/>
                </a:lnTo>
                <a:lnTo>
                  <a:pt x="424" y="90"/>
                </a:lnTo>
                <a:lnTo>
                  <a:pt x="426" y="100"/>
                </a:lnTo>
                <a:lnTo>
                  <a:pt x="426" y="100"/>
                </a:lnTo>
                <a:lnTo>
                  <a:pt x="426" y="108"/>
                </a:lnTo>
                <a:lnTo>
                  <a:pt x="422" y="116"/>
                </a:lnTo>
                <a:lnTo>
                  <a:pt x="422" y="116"/>
                </a:lnTo>
                <a:lnTo>
                  <a:pt x="422" y="114"/>
                </a:lnTo>
                <a:lnTo>
                  <a:pt x="422" y="114"/>
                </a:lnTo>
                <a:lnTo>
                  <a:pt x="422" y="108"/>
                </a:lnTo>
                <a:lnTo>
                  <a:pt x="418" y="102"/>
                </a:lnTo>
                <a:lnTo>
                  <a:pt x="412" y="98"/>
                </a:lnTo>
                <a:lnTo>
                  <a:pt x="406" y="96"/>
                </a:lnTo>
                <a:lnTo>
                  <a:pt x="406" y="96"/>
                </a:lnTo>
                <a:lnTo>
                  <a:pt x="400" y="98"/>
                </a:lnTo>
                <a:lnTo>
                  <a:pt x="394" y="102"/>
                </a:lnTo>
                <a:lnTo>
                  <a:pt x="390" y="108"/>
                </a:lnTo>
                <a:lnTo>
                  <a:pt x="388" y="114"/>
                </a:lnTo>
                <a:lnTo>
                  <a:pt x="388" y="114"/>
                </a:lnTo>
                <a:lnTo>
                  <a:pt x="390" y="120"/>
                </a:lnTo>
                <a:lnTo>
                  <a:pt x="394" y="126"/>
                </a:lnTo>
                <a:lnTo>
                  <a:pt x="400" y="130"/>
                </a:lnTo>
                <a:lnTo>
                  <a:pt x="406" y="132"/>
                </a:lnTo>
                <a:lnTo>
                  <a:pt x="406" y="132"/>
                </a:lnTo>
                <a:lnTo>
                  <a:pt x="412" y="130"/>
                </a:lnTo>
                <a:lnTo>
                  <a:pt x="416" y="128"/>
                </a:lnTo>
                <a:lnTo>
                  <a:pt x="416" y="128"/>
                </a:lnTo>
                <a:lnTo>
                  <a:pt x="422" y="124"/>
                </a:lnTo>
                <a:lnTo>
                  <a:pt x="426" y="118"/>
                </a:lnTo>
                <a:lnTo>
                  <a:pt x="428" y="108"/>
                </a:lnTo>
                <a:lnTo>
                  <a:pt x="430" y="98"/>
                </a:lnTo>
                <a:lnTo>
                  <a:pt x="430" y="98"/>
                </a:lnTo>
                <a:lnTo>
                  <a:pt x="428" y="90"/>
                </a:lnTo>
                <a:lnTo>
                  <a:pt x="426" y="82"/>
                </a:lnTo>
                <a:lnTo>
                  <a:pt x="422" y="76"/>
                </a:lnTo>
                <a:lnTo>
                  <a:pt x="416" y="68"/>
                </a:lnTo>
                <a:lnTo>
                  <a:pt x="402" y="54"/>
                </a:lnTo>
                <a:lnTo>
                  <a:pt x="386" y="42"/>
                </a:lnTo>
                <a:lnTo>
                  <a:pt x="386" y="42"/>
                </a:lnTo>
                <a:lnTo>
                  <a:pt x="420" y="34"/>
                </a:lnTo>
                <a:lnTo>
                  <a:pt x="456" y="28"/>
                </a:lnTo>
                <a:lnTo>
                  <a:pt x="492" y="24"/>
                </a:lnTo>
                <a:lnTo>
                  <a:pt x="528" y="20"/>
                </a:lnTo>
                <a:lnTo>
                  <a:pt x="528" y="20"/>
                </a:lnTo>
                <a:lnTo>
                  <a:pt x="566" y="18"/>
                </a:lnTo>
                <a:lnTo>
                  <a:pt x="604" y="20"/>
                </a:lnTo>
                <a:lnTo>
                  <a:pt x="640" y="26"/>
                </a:lnTo>
                <a:lnTo>
                  <a:pt x="674" y="34"/>
                </a:lnTo>
                <a:lnTo>
                  <a:pt x="674" y="34"/>
                </a:lnTo>
                <a:lnTo>
                  <a:pt x="656" y="46"/>
                </a:lnTo>
                <a:lnTo>
                  <a:pt x="642" y="58"/>
                </a:lnTo>
                <a:lnTo>
                  <a:pt x="630" y="72"/>
                </a:lnTo>
                <a:lnTo>
                  <a:pt x="620" y="86"/>
                </a:lnTo>
                <a:lnTo>
                  <a:pt x="620" y="86"/>
                </a:lnTo>
                <a:lnTo>
                  <a:pt x="608" y="84"/>
                </a:lnTo>
                <a:lnTo>
                  <a:pt x="594" y="82"/>
                </a:lnTo>
                <a:lnTo>
                  <a:pt x="582" y="80"/>
                </a:lnTo>
                <a:lnTo>
                  <a:pt x="568" y="80"/>
                </a:lnTo>
                <a:lnTo>
                  <a:pt x="568" y="80"/>
                </a:lnTo>
                <a:lnTo>
                  <a:pt x="548" y="84"/>
                </a:lnTo>
                <a:lnTo>
                  <a:pt x="530" y="90"/>
                </a:lnTo>
                <a:lnTo>
                  <a:pt x="514" y="98"/>
                </a:lnTo>
                <a:lnTo>
                  <a:pt x="498" y="108"/>
                </a:lnTo>
                <a:lnTo>
                  <a:pt x="486" y="120"/>
                </a:lnTo>
                <a:lnTo>
                  <a:pt x="478" y="134"/>
                </a:lnTo>
                <a:lnTo>
                  <a:pt x="472" y="150"/>
                </a:lnTo>
                <a:lnTo>
                  <a:pt x="472" y="168"/>
                </a:lnTo>
                <a:lnTo>
                  <a:pt x="472" y="168"/>
                </a:lnTo>
                <a:lnTo>
                  <a:pt x="474" y="178"/>
                </a:lnTo>
                <a:lnTo>
                  <a:pt x="476" y="188"/>
                </a:lnTo>
                <a:lnTo>
                  <a:pt x="482" y="198"/>
                </a:lnTo>
                <a:lnTo>
                  <a:pt x="488" y="206"/>
                </a:lnTo>
                <a:lnTo>
                  <a:pt x="496" y="214"/>
                </a:lnTo>
                <a:lnTo>
                  <a:pt x="506" y="222"/>
                </a:lnTo>
                <a:lnTo>
                  <a:pt x="526" y="232"/>
                </a:lnTo>
                <a:lnTo>
                  <a:pt x="552" y="240"/>
                </a:lnTo>
                <a:lnTo>
                  <a:pt x="578" y="246"/>
                </a:lnTo>
                <a:lnTo>
                  <a:pt x="606" y="248"/>
                </a:lnTo>
                <a:lnTo>
                  <a:pt x="634" y="248"/>
                </a:lnTo>
                <a:lnTo>
                  <a:pt x="634" y="248"/>
                </a:lnTo>
                <a:lnTo>
                  <a:pt x="662" y="244"/>
                </a:lnTo>
                <a:lnTo>
                  <a:pt x="688" y="238"/>
                </a:lnTo>
                <a:lnTo>
                  <a:pt x="688" y="238"/>
                </a:lnTo>
                <a:lnTo>
                  <a:pt x="716" y="244"/>
                </a:lnTo>
                <a:lnTo>
                  <a:pt x="744" y="248"/>
                </a:lnTo>
                <a:lnTo>
                  <a:pt x="744" y="248"/>
                </a:lnTo>
                <a:lnTo>
                  <a:pt x="772" y="248"/>
                </a:lnTo>
                <a:lnTo>
                  <a:pt x="800" y="246"/>
                </a:lnTo>
                <a:lnTo>
                  <a:pt x="826" y="240"/>
                </a:lnTo>
                <a:lnTo>
                  <a:pt x="850" y="232"/>
                </a:lnTo>
                <a:lnTo>
                  <a:pt x="872" y="222"/>
                </a:lnTo>
                <a:lnTo>
                  <a:pt x="882" y="214"/>
                </a:lnTo>
                <a:lnTo>
                  <a:pt x="890" y="206"/>
                </a:lnTo>
                <a:lnTo>
                  <a:pt x="896" y="198"/>
                </a:lnTo>
                <a:lnTo>
                  <a:pt x="900" y="188"/>
                </a:lnTo>
                <a:lnTo>
                  <a:pt x="904" y="178"/>
                </a:lnTo>
                <a:lnTo>
                  <a:pt x="906" y="168"/>
                </a:lnTo>
                <a:lnTo>
                  <a:pt x="906" y="168"/>
                </a:lnTo>
                <a:lnTo>
                  <a:pt x="904" y="150"/>
                </a:lnTo>
                <a:lnTo>
                  <a:pt x="900" y="134"/>
                </a:lnTo>
                <a:lnTo>
                  <a:pt x="890" y="120"/>
                </a:lnTo>
                <a:lnTo>
                  <a:pt x="878" y="108"/>
                </a:lnTo>
                <a:lnTo>
                  <a:pt x="864" y="98"/>
                </a:lnTo>
                <a:lnTo>
                  <a:pt x="848" y="90"/>
                </a:lnTo>
                <a:lnTo>
                  <a:pt x="830" y="84"/>
                </a:lnTo>
                <a:lnTo>
                  <a:pt x="810" y="80"/>
                </a:lnTo>
                <a:lnTo>
                  <a:pt x="810" y="80"/>
                </a:lnTo>
                <a:lnTo>
                  <a:pt x="796" y="80"/>
                </a:lnTo>
                <a:lnTo>
                  <a:pt x="782" y="82"/>
                </a:lnTo>
                <a:lnTo>
                  <a:pt x="770" y="84"/>
                </a:lnTo>
                <a:lnTo>
                  <a:pt x="758" y="86"/>
                </a:lnTo>
                <a:lnTo>
                  <a:pt x="758" y="86"/>
                </a:lnTo>
                <a:lnTo>
                  <a:pt x="748" y="72"/>
                </a:lnTo>
                <a:lnTo>
                  <a:pt x="736" y="58"/>
                </a:lnTo>
                <a:lnTo>
                  <a:pt x="720" y="46"/>
                </a:lnTo>
                <a:lnTo>
                  <a:pt x="704" y="34"/>
                </a:lnTo>
                <a:lnTo>
                  <a:pt x="704" y="34"/>
                </a:lnTo>
                <a:lnTo>
                  <a:pt x="738" y="26"/>
                </a:lnTo>
                <a:lnTo>
                  <a:pt x="774" y="20"/>
                </a:lnTo>
                <a:lnTo>
                  <a:pt x="812" y="18"/>
                </a:lnTo>
                <a:lnTo>
                  <a:pt x="850" y="20"/>
                </a:lnTo>
                <a:lnTo>
                  <a:pt x="850" y="20"/>
                </a:lnTo>
                <a:lnTo>
                  <a:pt x="886" y="24"/>
                </a:lnTo>
                <a:lnTo>
                  <a:pt x="922" y="28"/>
                </a:lnTo>
                <a:lnTo>
                  <a:pt x="958" y="34"/>
                </a:lnTo>
                <a:lnTo>
                  <a:pt x="992" y="42"/>
                </a:lnTo>
                <a:lnTo>
                  <a:pt x="992" y="42"/>
                </a:lnTo>
                <a:lnTo>
                  <a:pt x="974" y="54"/>
                </a:lnTo>
                <a:lnTo>
                  <a:pt x="960" y="68"/>
                </a:lnTo>
                <a:lnTo>
                  <a:pt x="956" y="76"/>
                </a:lnTo>
                <a:lnTo>
                  <a:pt x="952" y="82"/>
                </a:lnTo>
                <a:lnTo>
                  <a:pt x="950" y="90"/>
                </a:lnTo>
                <a:lnTo>
                  <a:pt x="948" y="98"/>
                </a:lnTo>
                <a:lnTo>
                  <a:pt x="948" y="98"/>
                </a:lnTo>
                <a:lnTo>
                  <a:pt x="948" y="110"/>
                </a:lnTo>
                <a:lnTo>
                  <a:pt x="952" y="118"/>
                </a:lnTo>
                <a:lnTo>
                  <a:pt x="958" y="126"/>
                </a:lnTo>
                <a:lnTo>
                  <a:pt x="964" y="128"/>
                </a:lnTo>
                <a:lnTo>
                  <a:pt x="964" y="128"/>
                </a:lnTo>
                <a:lnTo>
                  <a:pt x="968" y="130"/>
                </a:lnTo>
                <a:lnTo>
                  <a:pt x="972" y="132"/>
                </a:lnTo>
                <a:lnTo>
                  <a:pt x="972" y="132"/>
                </a:lnTo>
                <a:lnTo>
                  <a:pt x="980" y="130"/>
                </a:lnTo>
                <a:lnTo>
                  <a:pt x="984" y="126"/>
                </a:lnTo>
                <a:lnTo>
                  <a:pt x="988" y="120"/>
                </a:lnTo>
                <a:lnTo>
                  <a:pt x="990" y="114"/>
                </a:lnTo>
                <a:lnTo>
                  <a:pt x="990" y="114"/>
                </a:lnTo>
                <a:lnTo>
                  <a:pt x="988" y="108"/>
                </a:lnTo>
                <a:lnTo>
                  <a:pt x="984" y="102"/>
                </a:lnTo>
                <a:lnTo>
                  <a:pt x="980" y="98"/>
                </a:lnTo>
                <a:lnTo>
                  <a:pt x="972" y="96"/>
                </a:lnTo>
                <a:lnTo>
                  <a:pt x="972" y="96"/>
                </a:lnTo>
                <a:lnTo>
                  <a:pt x="966" y="98"/>
                </a:lnTo>
                <a:lnTo>
                  <a:pt x="960" y="102"/>
                </a:lnTo>
                <a:lnTo>
                  <a:pt x="956" y="108"/>
                </a:lnTo>
                <a:lnTo>
                  <a:pt x="956" y="114"/>
                </a:lnTo>
                <a:lnTo>
                  <a:pt x="956" y="114"/>
                </a:lnTo>
                <a:lnTo>
                  <a:pt x="956" y="120"/>
                </a:lnTo>
                <a:lnTo>
                  <a:pt x="956" y="120"/>
                </a:lnTo>
                <a:lnTo>
                  <a:pt x="952" y="110"/>
                </a:lnTo>
                <a:lnTo>
                  <a:pt x="952" y="100"/>
                </a:lnTo>
                <a:lnTo>
                  <a:pt x="952" y="100"/>
                </a:lnTo>
                <a:lnTo>
                  <a:pt x="952" y="90"/>
                </a:lnTo>
                <a:lnTo>
                  <a:pt x="956" y="84"/>
                </a:lnTo>
                <a:lnTo>
                  <a:pt x="960" y="76"/>
                </a:lnTo>
                <a:lnTo>
                  <a:pt x="964" y="68"/>
                </a:lnTo>
                <a:lnTo>
                  <a:pt x="978" y="54"/>
                </a:lnTo>
                <a:lnTo>
                  <a:pt x="996" y="44"/>
                </a:lnTo>
                <a:lnTo>
                  <a:pt x="996" y="44"/>
                </a:lnTo>
                <a:lnTo>
                  <a:pt x="1064" y="60"/>
                </a:lnTo>
                <a:lnTo>
                  <a:pt x="1130" y="78"/>
                </a:lnTo>
                <a:lnTo>
                  <a:pt x="1194" y="92"/>
                </a:lnTo>
                <a:lnTo>
                  <a:pt x="1224" y="96"/>
                </a:lnTo>
                <a:lnTo>
                  <a:pt x="1254" y="100"/>
                </a:lnTo>
                <a:lnTo>
                  <a:pt x="1254" y="100"/>
                </a:lnTo>
                <a:lnTo>
                  <a:pt x="1296" y="102"/>
                </a:lnTo>
                <a:lnTo>
                  <a:pt x="1316" y="100"/>
                </a:lnTo>
                <a:lnTo>
                  <a:pt x="1334" y="98"/>
                </a:lnTo>
                <a:lnTo>
                  <a:pt x="1352" y="92"/>
                </a:lnTo>
                <a:lnTo>
                  <a:pt x="1364" y="86"/>
                </a:lnTo>
                <a:lnTo>
                  <a:pt x="1370" y="80"/>
                </a:lnTo>
                <a:lnTo>
                  <a:pt x="1374" y="76"/>
                </a:lnTo>
                <a:lnTo>
                  <a:pt x="1376" y="70"/>
                </a:lnTo>
                <a:lnTo>
                  <a:pt x="1378" y="62"/>
                </a:lnTo>
                <a:lnTo>
                  <a:pt x="1378" y="62"/>
                </a:lnTo>
                <a:lnTo>
                  <a:pt x="1376" y="56"/>
                </a:lnTo>
                <a:lnTo>
                  <a:pt x="1374" y="48"/>
                </a:lnTo>
                <a:lnTo>
                  <a:pt x="1370" y="42"/>
                </a:lnTo>
                <a:lnTo>
                  <a:pt x="1364" y="36"/>
                </a:lnTo>
                <a:lnTo>
                  <a:pt x="1348" y="26"/>
                </a:lnTo>
                <a:lnTo>
                  <a:pt x="1328" y="18"/>
                </a:lnTo>
                <a:lnTo>
                  <a:pt x="1304" y="12"/>
                </a:lnTo>
                <a:lnTo>
                  <a:pt x="1278" y="8"/>
                </a:lnTo>
                <a:lnTo>
                  <a:pt x="1226" y="2"/>
                </a:lnTo>
                <a:lnTo>
                  <a:pt x="1226" y="2"/>
                </a:lnTo>
                <a:lnTo>
                  <a:pt x="1170" y="0"/>
                </a:lnTo>
                <a:lnTo>
                  <a:pt x="1140" y="2"/>
                </a:lnTo>
                <a:lnTo>
                  <a:pt x="1110" y="4"/>
                </a:lnTo>
                <a:lnTo>
                  <a:pt x="1082" y="8"/>
                </a:lnTo>
                <a:lnTo>
                  <a:pt x="1054" y="14"/>
                </a:lnTo>
                <a:lnTo>
                  <a:pt x="1030" y="20"/>
                </a:lnTo>
                <a:lnTo>
                  <a:pt x="1006" y="30"/>
                </a:lnTo>
                <a:lnTo>
                  <a:pt x="1006" y="30"/>
                </a:lnTo>
                <a:lnTo>
                  <a:pt x="968" y="20"/>
                </a:lnTo>
                <a:lnTo>
                  <a:pt x="930" y="12"/>
                </a:lnTo>
                <a:lnTo>
                  <a:pt x="890" y="6"/>
                </a:lnTo>
                <a:lnTo>
                  <a:pt x="848" y="0"/>
                </a:lnTo>
                <a:lnTo>
                  <a:pt x="848" y="0"/>
                </a:lnTo>
                <a:lnTo>
                  <a:pt x="828" y="0"/>
                </a:lnTo>
                <a:lnTo>
                  <a:pt x="806" y="0"/>
                </a:lnTo>
                <a:lnTo>
                  <a:pt x="784" y="2"/>
                </a:lnTo>
                <a:lnTo>
                  <a:pt x="764" y="4"/>
                </a:lnTo>
                <a:lnTo>
                  <a:pt x="744" y="8"/>
                </a:lnTo>
                <a:lnTo>
                  <a:pt x="724" y="12"/>
                </a:lnTo>
                <a:lnTo>
                  <a:pt x="706" y="18"/>
                </a:lnTo>
                <a:lnTo>
                  <a:pt x="688" y="26"/>
                </a:lnTo>
                <a:lnTo>
                  <a:pt x="688" y="26"/>
                </a:lnTo>
                <a:lnTo>
                  <a:pt x="672" y="18"/>
                </a:lnTo>
                <a:lnTo>
                  <a:pt x="654" y="12"/>
                </a:lnTo>
                <a:lnTo>
                  <a:pt x="634" y="8"/>
                </a:lnTo>
                <a:lnTo>
                  <a:pt x="614" y="4"/>
                </a:lnTo>
                <a:lnTo>
                  <a:pt x="594" y="2"/>
                </a:lnTo>
                <a:lnTo>
                  <a:pt x="572" y="0"/>
                </a:lnTo>
                <a:lnTo>
                  <a:pt x="550" y="0"/>
                </a:lnTo>
                <a:lnTo>
                  <a:pt x="528" y="0"/>
                </a:lnTo>
                <a:lnTo>
                  <a:pt x="528" y="0"/>
                </a:lnTo>
                <a:lnTo>
                  <a:pt x="486" y="6"/>
                </a:lnTo>
                <a:lnTo>
                  <a:pt x="446" y="12"/>
                </a:lnTo>
                <a:lnTo>
                  <a:pt x="408" y="20"/>
                </a:lnTo>
                <a:lnTo>
                  <a:pt x="372" y="30"/>
                </a:lnTo>
                <a:lnTo>
                  <a:pt x="372" y="30"/>
                </a:lnTo>
                <a:lnTo>
                  <a:pt x="348" y="20"/>
                </a:lnTo>
                <a:lnTo>
                  <a:pt x="322" y="14"/>
                </a:lnTo>
                <a:lnTo>
                  <a:pt x="296" y="8"/>
                </a:lnTo>
                <a:lnTo>
                  <a:pt x="266" y="4"/>
                </a:lnTo>
                <a:lnTo>
                  <a:pt x="238" y="2"/>
                </a:lnTo>
                <a:lnTo>
                  <a:pt x="208" y="0"/>
                </a:lnTo>
                <a:lnTo>
                  <a:pt x="152" y="2"/>
                </a:lnTo>
                <a:lnTo>
                  <a:pt x="152" y="2"/>
                </a:lnTo>
                <a:lnTo>
                  <a:pt x="100" y="8"/>
                </a:lnTo>
                <a:lnTo>
                  <a:pt x="74" y="12"/>
                </a:lnTo>
                <a:lnTo>
                  <a:pt x="50" y="18"/>
                </a:lnTo>
                <a:lnTo>
                  <a:pt x="30" y="26"/>
                </a:lnTo>
                <a:lnTo>
                  <a:pt x="14" y="36"/>
                </a:lnTo>
                <a:lnTo>
                  <a:pt x="8" y="42"/>
                </a:lnTo>
                <a:lnTo>
                  <a:pt x="4" y="48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1014" y="34"/>
                </a:moveTo>
                <a:lnTo>
                  <a:pt x="1014" y="34"/>
                </a:lnTo>
                <a:lnTo>
                  <a:pt x="1036" y="24"/>
                </a:lnTo>
                <a:lnTo>
                  <a:pt x="1062" y="18"/>
                </a:lnTo>
                <a:lnTo>
                  <a:pt x="1088" y="12"/>
                </a:lnTo>
                <a:lnTo>
                  <a:pt x="1116" y="8"/>
                </a:lnTo>
                <a:lnTo>
                  <a:pt x="1142" y="6"/>
                </a:lnTo>
                <a:lnTo>
                  <a:pt x="1170" y="4"/>
                </a:lnTo>
                <a:lnTo>
                  <a:pt x="1198" y="4"/>
                </a:lnTo>
                <a:lnTo>
                  <a:pt x="1224" y="6"/>
                </a:lnTo>
                <a:lnTo>
                  <a:pt x="1226" y="6"/>
                </a:lnTo>
                <a:lnTo>
                  <a:pt x="1226" y="6"/>
                </a:lnTo>
                <a:lnTo>
                  <a:pt x="1276" y="10"/>
                </a:lnTo>
                <a:lnTo>
                  <a:pt x="1300" y="14"/>
                </a:lnTo>
                <a:lnTo>
                  <a:pt x="1324" y="20"/>
                </a:lnTo>
                <a:lnTo>
                  <a:pt x="1346" y="28"/>
                </a:lnTo>
                <a:lnTo>
                  <a:pt x="1362" y="36"/>
                </a:lnTo>
                <a:lnTo>
                  <a:pt x="1368" y="42"/>
                </a:lnTo>
                <a:lnTo>
                  <a:pt x="1372" y="48"/>
                </a:lnTo>
                <a:lnTo>
                  <a:pt x="1374" y="56"/>
                </a:lnTo>
                <a:lnTo>
                  <a:pt x="1374" y="62"/>
                </a:lnTo>
                <a:lnTo>
                  <a:pt x="1374" y="62"/>
                </a:lnTo>
                <a:lnTo>
                  <a:pt x="1374" y="68"/>
                </a:lnTo>
                <a:lnTo>
                  <a:pt x="1370" y="74"/>
                </a:lnTo>
                <a:lnTo>
                  <a:pt x="1366" y="78"/>
                </a:lnTo>
                <a:lnTo>
                  <a:pt x="1362" y="84"/>
                </a:lnTo>
                <a:lnTo>
                  <a:pt x="1350" y="90"/>
                </a:lnTo>
                <a:lnTo>
                  <a:pt x="1334" y="94"/>
                </a:lnTo>
                <a:lnTo>
                  <a:pt x="1314" y="96"/>
                </a:lnTo>
                <a:lnTo>
                  <a:pt x="1294" y="98"/>
                </a:lnTo>
                <a:lnTo>
                  <a:pt x="1254" y="96"/>
                </a:lnTo>
                <a:lnTo>
                  <a:pt x="1254" y="96"/>
                </a:lnTo>
                <a:lnTo>
                  <a:pt x="1226" y="92"/>
                </a:lnTo>
                <a:lnTo>
                  <a:pt x="1198" y="88"/>
                </a:lnTo>
                <a:lnTo>
                  <a:pt x="1140" y="72"/>
                </a:lnTo>
                <a:lnTo>
                  <a:pt x="1080" y="52"/>
                </a:lnTo>
                <a:lnTo>
                  <a:pt x="1014" y="34"/>
                </a:lnTo>
                <a:lnTo>
                  <a:pt x="1014" y="34"/>
                </a:lnTo>
                <a:close/>
                <a:moveTo>
                  <a:pt x="696" y="234"/>
                </a:moveTo>
                <a:lnTo>
                  <a:pt x="696" y="234"/>
                </a:lnTo>
                <a:lnTo>
                  <a:pt x="712" y="228"/>
                </a:lnTo>
                <a:lnTo>
                  <a:pt x="726" y="218"/>
                </a:lnTo>
                <a:lnTo>
                  <a:pt x="740" y="208"/>
                </a:lnTo>
                <a:lnTo>
                  <a:pt x="752" y="196"/>
                </a:lnTo>
                <a:lnTo>
                  <a:pt x="760" y="182"/>
                </a:lnTo>
                <a:lnTo>
                  <a:pt x="766" y="168"/>
                </a:lnTo>
                <a:lnTo>
                  <a:pt x="770" y="150"/>
                </a:lnTo>
                <a:lnTo>
                  <a:pt x="770" y="134"/>
                </a:lnTo>
                <a:lnTo>
                  <a:pt x="770" y="132"/>
                </a:lnTo>
                <a:lnTo>
                  <a:pt x="770" y="132"/>
                </a:lnTo>
                <a:lnTo>
                  <a:pt x="768" y="116"/>
                </a:lnTo>
                <a:lnTo>
                  <a:pt x="764" y="102"/>
                </a:lnTo>
                <a:lnTo>
                  <a:pt x="764" y="102"/>
                </a:lnTo>
                <a:lnTo>
                  <a:pt x="788" y="100"/>
                </a:lnTo>
                <a:lnTo>
                  <a:pt x="810" y="100"/>
                </a:lnTo>
                <a:lnTo>
                  <a:pt x="810" y="100"/>
                </a:lnTo>
                <a:lnTo>
                  <a:pt x="828" y="102"/>
                </a:lnTo>
                <a:lnTo>
                  <a:pt x="844" y="106"/>
                </a:lnTo>
                <a:lnTo>
                  <a:pt x="858" y="112"/>
                </a:lnTo>
                <a:lnTo>
                  <a:pt x="872" y="118"/>
                </a:lnTo>
                <a:lnTo>
                  <a:pt x="884" y="128"/>
                </a:lnTo>
                <a:lnTo>
                  <a:pt x="892" y="140"/>
                </a:lnTo>
                <a:lnTo>
                  <a:pt x="898" y="152"/>
                </a:lnTo>
                <a:lnTo>
                  <a:pt x="900" y="168"/>
                </a:lnTo>
                <a:lnTo>
                  <a:pt x="900" y="168"/>
                </a:lnTo>
                <a:lnTo>
                  <a:pt x="898" y="178"/>
                </a:lnTo>
                <a:lnTo>
                  <a:pt x="894" y="188"/>
                </a:lnTo>
                <a:lnTo>
                  <a:pt x="890" y="198"/>
                </a:lnTo>
                <a:lnTo>
                  <a:pt x="884" y="206"/>
                </a:lnTo>
                <a:lnTo>
                  <a:pt x="876" y="212"/>
                </a:lnTo>
                <a:lnTo>
                  <a:pt x="866" y="220"/>
                </a:lnTo>
                <a:lnTo>
                  <a:pt x="846" y="230"/>
                </a:lnTo>
                <a:lnTo>
                  <a:pt x="824" y="238"/>
                </a:lnTo>
                <a:lnTo>
                  <a:pt x="798" y="242"/>
                </a:lnTo>
                <a:lnTo>
                  <a:pt x="772" y="244"/>
                </a:lnTo>
                <a:lnTo>
                  <a:pt x="746" y="244"/>
                </a:lnTo>
                <a:lnTo>
                  <a:pt x="746" y="244"/>
                </a:lnTo>
                <a:lnTo>
                  <a:pt x="720" y="240"/>
                </a:lnTo>
                <a:lnTo>
                  <a:pt x="696" y="234"/>
                </a:lnTo>
                <a:lnTo>
                  <a:pt x="696" y="234"/>
                </a:lnTo>
                <a:close/>
                <a:moveTo>
                  <a:pt x="614" y="102"/>
                </a:moveTo>
                <a:lnTo>
                  <a:pt x="614" y="102"/>
                </a:lnTo>
                <a:lnTo>
                  <a:pt x="608" y="116"/>
                </a:lnTo>
                <a:lnTo>
                  <a:pt x="606" y="132"/>
                </a:lnTo>
                <a:lnTo>
                  <a:pt x="606" y="134"/>
                </a:lnTo>
                <a:lnTo>
                  <a:pt x="606" y="134"/>
                </a:lnTo>
                <a:lnTo>
                  <a:pt x="608" y="150"/>
                </a:lnTo>
                <a:lnTo>
                  <a:pt x="610" y="168"/>
                </a:lnTo>
                <a:lnTo>
                  <a:pt x="618" y="182"/>
                </a:lnTo>
                <a:lnTo>
                  <a:pt x="626" y="196"/>
                </a:lnTo>
                <a:lnTo>
                  <a:pt x="638" y="208"/>
                </a:lnTo>
                <a:lnTo>
                  <a:pt x="650" y="218"/>
                </a:lnTo>
                <a:lnTo>
                  <a:pt x="666" y="228"/>
                </a:lnTo>
                <a:lnTo>
                  <a:pt x="682" y="234"/>
                </a:lnTo>
                <a:lnTo>
                  <a:pt x="682" y="234"/>
                </a:lnTo>
                <a:lnTo>
                  <a:pt x="658" y="240"/>
                </a:lnTo>
                <a:lnTo>
                  <a:pt x="632" y="244"/>
                </a:lnTo>
                <a:lnTo>
                  <a:pt x="632" y="244"/>
                </a:lnTo>
                <a:lnTo>
                  <a:pt x="606" y="244"/>
                </a:lnTo>
                <a:lnTo>
                  <a:pt x="580" y="242"/>
                </a:lnTo>
                <a:lnTo>
                  <a:pt x="554" y="238"/>
                </a:lnTo>
                <a:lnTo>
                  <a:pt x="530" y="230"/>
                </a:lnTo>
                <a:lnTo>
                  <a:pt x="510" y="220"/>
                </a:lnTo>
                <a:lnTo>
                  <a:pt x="502" y="212"/>
                </a:lnTo>
                <a:lnTo>
                  <a:pt x="494" y="206"/>
                </a:lnTo>
                <a:lnTo>
                  <a:pt x="488" y="198"/>
                </a:lnTo>
                <a:lnTo>
                  <a:pt x="484" y="188"/>
                </a:lnTo>
                <a:lnTo>
                  <a:pt x="480" y="178"/>
                </a:lnTo>
                <a:lnTo>
                  <a:pt x="478" y="168"/>
                </a:lnTo>
                <a:lnTo>
                  <a:pt x="478" y="168"/>
                </a:lnTo>
                <a:lnTo>
                  <a:pt x="480" y="152"/>
                </a:lnTo>
                <a:lnTo>
                  <a:pt x="484" y="140"/>
                </a:lnTo>
                <a:lnTo>
                  <a:pt x="494" y="128"/>
                </a:lnTo>
                <a:lnTo>
                  <a:pt x="506" y="118"/>
                </a:lnTo>
                <a:lnTo>
                  <a:pt x="518" y="112"/>
                </a:lnTo>
                <a:lnTo>
                  <a:pt x="534" y="106"/>
                </a:lnTo>
                <a:lnTo>
                  <a:pt x="550" y="102"/>
                </a:lnTo>
                <a:lnTo>
                  <a:pt x="566" y="100"/>
                </a:lnTo>
                <a:lnTo>
                  <a:pt x="566" y="100"/>
                </a:lnTo>
                <a:lnTo>
                  <a:pt x="590" y="100"/>
                </a:lnTo>
                <a:lnTo>
                  <a:pt x="614" y="102"/>
                </a:lnTo>
                <a:lnTo>
                  <a:pt x="614" y="102"/>
                </a:lnTo>
                <a:close/>
                <a:moveTo>
                  <a:pt x="688" y="40"/>
                </a:moveTo>
                <a:lnTo>
                  <a:pt x="688" y="40"/>
                </a:lnTo>
                <a:lnTo>
                  <a:pt x="708" y="48"/>
                </a:lnTo>
                <a:lnTo>
                  <a:pt x="726" y="60"/>
                </a:lnTo>
                <a:lnTo>
                  <a:pt x="742" y="74"/>
                </a:lnTo>
                <a:lnTo>
                  <a:pt x="752" y="88"/>
                </a:lnTo>
                <a:lnTo>
                  <a:pt x="752" y="88"/>
                </a:lnTo>
                <a:lnTo>
                  <a:pt x="734" y="98"/>
                </a:lnTo>
                <a:lnTo>
                  <a:pt x="728" y="104"/>
                </a:lnTo>
                <a:lnTo>
                  <a:pt x="720" y="110"/>
                </a:lnTo>
                <a:lnTo>
                  <a:pt x="714" y="118"/>
                </a:lnTo>
                <a:lnTo>
                  <a:pt x="710" y="126"/>
                </a:lnTo>
                <a:lnTo>
                  <a:pt x="708" y="134"/>
                </a:lnTo>
                <a:lnTo>
                  <a:pt x="706" y="144"/>
                </a:lnTo>
                <a:lnTo>
                  <a:pt x="706" y="144"/>
                </a:lnTo>
                <a:lnTo>
                  <a:pt x="708" y="154"/>
                </a:lnTo>
                <a:lnTo>
                  <a:pt x="712" y="164"/>
                </a:lnTo>
                <a:lnTo>
                  <a:pt x="718" y="170"/>
                </a:lnTo>
                <a:lnTo>
                  <a:pt x="726" y="176"/>
                </a:lnTo>
                <a:lnTo>
                  <a:pt x="726" y="176"/>
                </a:lnTo>
                <a:lnTo>
                  <a:pt x="732" y="178"/>
                </a:lnTo>
                <a:lnTo>
                  <a:pt x="732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8" y="178"/>
                </a:lnTo>
                <a:lnTo>
                  <a:pt x="738" y="178"/>
                </a:lnTo>
                <a:lnTo>
                  <a:pt x="744" y="176"/>
                </a:lnTo>
                <a:lnTo>
                  <a:pt x="750" y="172"/>
                </a:lnTo>
                <a:lnTo>
                  <a:pt x="752" y="166"/>
                </a:lnTo>
                <a:lnTo>
                  <a:pt x="754" y="160"/>
                </a:lnTo>
                <a:lnTo>
                  <a:pt x="754" y="160"/>
                </a:lnTo>
                <a:lnTo>
                  <a:pt x="752" y="154"/>
                </a:lnTo>
                <a:lnTo>
                  <a:pt x="748" y="148"/>
                </a:lnTo>
                <a:lnTo>
                  <a:pt x="742" y="144"/>
                </a:lnTo>
                <a:lnTo>
                  <a:pt x="736" y="144"/>
                </a:lnTo>
                <a:lnTo>
                  <a:pt x="736" y="144"/>
                </a:lnTo>
                <a:lnTo>
                  <a:pt x="730" y="144"/>
                </a:lnTo>
                <a:lnTo>
                  <a:pt x="724" y="148"/>
                </a:lnTo>
                <a:lnTo>
                  <a:pt x="720" y="154"/>
                </a:lnTo>
                <a:lnTo>
                  <a:pt x="718" y="160"/>
                </a:lnTo>
                <a:lnTo>
                  <a:pt x="718" y="160"/>
                </a:lnTo>
                <a:lnTo>
                  <a:pt x="720" y="166"/>
                </a:lnTo>
                <a:lnTo>
                  <a:pt x="722" y="170"/>
                </a:lnTo>
                <a:lnTo>
                  <a:pt x="722" y="170"/>
                </a:lnTo>
                <a:lnTo>
                  <a:pt x="716" y="166"/>
                </a:lnTo>
                <a:lnTo>
                  <a:pt x="712" y="160"/>
                </a:lnTo>
                <a:lnTo>
                  <a:pt x="710" y="152"/>
                </a:lnTo>
                <a:lnTo>
                  <a:pt x="710" y="144"/>
                </a:lnTo>
                <a:lnTo>
                  <a:pt x="710" y="144"/>
                </a:lnTo>
                <a:lnTo>
                  <a:pt x="712" y="136"/>
                </a:lnTo>
                <a:lnTo>
                  <a:pt x="714" y="128"/>
                </a:lnTo>
                <a:lnTo>
                  <a:pt x="720" y="122"/>
                </a:lnTo>
                <a:lnTo>
                  <a:pt x="726" y="116"/>
                </a:lnTo>
                <a:lnTo>
                  <a:pt x="732" y="112"/>
                </a:lnTo>
                <a:lnTo>
                  <a:pt x="742" y="108"/>
                </a:lnTo>
                <a:lnTo>
                  <a:pt x="760" y="102"/>
                </a:lnTo>
                <a:lnTo>
                  <a:pt x="760" y="102"/>
                </a:lnTo>
                <a:lnTo>
                  <a:pt x="764" y="118"/>
                </a:lnTo>
                <a:lnTo>
                  <a:pt x="766" y="134"/>
                </a:lnTo>
                <a:lnTo>
                  <a:pt x="766" y="134"/>
                </a:lnTo>
                <a:lnTo>
                  <a:pt x="766" y="150"/>
                </a:lnTo>
                <a:lnTo>
                  <a:pt x="762" y="166"/>
                </a:lnTo>
                <a:lnTo>
                  <a:pt x="756" y="182"/>
                </a:lnTo>
                <a:lnTo>
                  <a:pt x="746" y="194"/>
                </a:lnTo>
                <a:lnTo>
                  <a:pt x="736" y="206"/>
                </a:lnTo>
                <a:lnTo>
                  <a:pt x="722" y="216"/>
                </a:lnTo>
                <a:lnTo>
                  <a:pt x="706" y="226"/>
                </a:lnTo>
                <a:lnTo>
                  <a:pt x="688" y="232"/>
                </a:lnTo>
                <a:lnTo>
                  <a:pt x="688" y="232"/>
                </a:lnTo>
                <a:lnTo>
                  <a:pt x="672" y="226"/>
                </a:lnTo>
                <a:lnTo>
                  <a:pt x="656" y="216"/>
                </a:lnTo>
                <a:lnTo>
                  <a:pt x="642" y="206"/>
                </a:lnTo>
                <a:lnTo>
                  <a:pt x="630" y="194"/>
                </a:lnTo>
                <a:lnTo>
                  <a:pt x="622" y="182"/>
                </a:lnTo>
                <a:lnTo>
                  <a:pt x="614" y="166"/>
                </a:lnTo>
                <a:lnTo>
                  <a:pt x="612" y="150"/>
                </a:lnTo>
                <a:lnTo>
                  <a:pt x="610" y="134"/>
                </a:lnTo>
                <a:lnTo>
                  <a:pt x="610" y="134"/>
                </a:lnTo>
                <a:lnTo>
                  <a:pt x="612" y="118"/>
                </a:lnTo>
                <a:lnTo>
                  <a:pt x="618" y="102"/>
                </a:lnTo>
                <a:lnTo>
                  <a:pt x="618" y="102"/>
                </a:lnTo>
                <a:lnTo>
                  <a:pt x="636" y="108"/>
                </a:lnTo>
                <a:lnTo>
                  <a:pt x="644" y="112"/>
                </a:lnTo>
                <a:lnTo>
                  <a:pt x="652" y="116"/>
                </a:lnTo>
                <a:lnTo>
                  <a:pt x="658" y="122"/>
                </a:lnTo>
                <a:lnTo>
                  <a:pt x="662" y="128"/>
                </a:lnTo>
                <a:lnTo>
                  <a:pt x="666" y="136"/>
                </a:lnTo>
                <a:lnTo>
                  <a:pt x="668" y="144"/>
                </a:lnTo>
                <a:lnTo>
                  <a:pt x="668" y="144"/>
                </a:lnTo>
                <a:lnTo>
                  <a:pt x="668" y="152"/>
                </a:lnTo>
                <a:lnTo>
                  <a:pt x="666" y="158"/>
                </a:lnTo>
                <a:lnTo>
                  <a:pt x="662" y="164"/>
                </a:lnTo>
                <a:lnTo>
                  <a:pt x="658" y="168"/>
                </a:lnTo>
                <a:lnTo>
                  <a:pt x="658" y="168"/>
                </a:lnTo>
                <a:lnTo>
                  <a:pt x="660" y="160"/>
                </a:lnTo>
                <a:lnTo>
                  <a:pt x="660" y="160"/>
                </a:lnTo>
                <a:lnTo>
                  <a:pt x="658" y="154"/>
                </a:lnTo>
                <a:lnTo>
                  <a:pt x="654" y="148"/>
                </a:lnTo>
                <a:lnTo>
                  <a:pt x="650" y="144"/>
                </a:lnTo>
                <a:lnTo>
                  <a:pt x="642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8"/>
                </a:lnTo>
                <a:lnTo>
                  <a:pt x="626" y="154"/>
                </a:lnTo>
                <a:lnTo>
                  <a:pt x="626" y="160"/>
                </a:lnTo>
                <a:lnTo>
                  <a:pt x="626" y="160"/>
                </a:lnTo>
                <a:lnTo>
                  <a:pt x="626" y="166"/>
                </a:lnTo>
                <a:lnTo>
                  <a:pt x="628" y="170"/>
                </a:lnTo>
                <a:lnTo>
                  <a:pt x="632" y="174"/>
                </a:lnTo>
                <a:lnTo>
                  <a:pt x="638" y="176"/>
                </a:lnTo>
                <a:lnTo>
                  <a:pt x="638" y="176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50" y="176"/>
                </a:lnTo>
                <a:lnTo>
                  <a:pt x="650" y="176"/>
                </a:lnTo>
                <a:lnTo>
                  <a:pt x="652" y="176"/>
                </a:lnTo>
                <a:lnTo>
                  <a:pt x="652" y="176"/>
                </a:lnTo>
                <a:lnTo>
                  <a:pt x="660" y="170"/>
                </a:lnTo>
                <a:lnTo>
                  <a:pt x="666" y="164"/>
                </a:lnTo>
                <a:lnTo>
                  <a:pt x="670" y="154"/>
                </a:lnTo>
                <a:lnTo>
                  <a:pt x="672" y="144"/>
                </a:lnTo>
                <a:lnTo>
                  <a:pt x="672" y="144"/>
                </a:lnTo>
                <a:lnTo>
                  <a:pt x="670" y="134"/>
                </a:lnTo>
                <a:lnTo>
                  <a:pt x="666" y="126"/>
                </a:lnTo>
                <a:lnTo>
                  <a:pt x="662" y="118"/>
                </a:lnTo>
                <a:lnTo>
                  <a:pt x="658" y="110"/>
                </a:lnTo>
                <a:lnTo>
                  <a:pt x="650" y="104"/>
                </a:lnTo>
                <a:lnTo>
                  <a:pt x="642" y="98"/>
                </a:lnTo>
                <a:lnTo>
                  <a:pt x="624" y="88"/>
                </a:lnTo>
                <a:lnTo>
                  <a:pt x="624" y="88"/>
                </a:lnTo>
                <a:lnTo>
                  <a:pt x="636" y="74"/>
                </a:lnTo>
                <a:lnTo>
                  <a:pt x="652" y="60"/>
                </a:lnTo>
                <a:lnTo>
                  <a:pt x="668" y="48"/>
                </a:lnTo>
                <a:lnTo>
                  <a:pt x="688" y="40"/>
                </a:lnTo>
                <a:lnTo>
                  <a:pt x="688" y="40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56"/>
                </a:lnTo>
                <a:lnTo>
                  <a:pt x="6" y="48"/>
                </a:lnTo>
                <a:lnTo>
                  <a:pt x="10" y="42"/>
                </a:lnTo>
                <a:lnTo>
                  <a:pt x="16" y="36"/>
                </a:lnTo>
                <a:lnTo>
                  <a:pt x="32" y="28"/>
                </a:lnTo>
                <a:lnTo>
                  <a:pt x="52" y="20"/>
                </a:lnTo>
                <a:lnTo>
                  <a:pt x="76" y="14"/>
                </a:lnTo>
                <a:lnTo>
                  <a:pt x="102" y="10"/>
                </a:lnTo>
                <a:lnTo>
                  <a:pt x="152" y="6"/>
                </a:lnTo>
                <a:lnTo>
                  <a:pt x="152" y="6"/>
                </a:lnTo>
                <a:lnTo>
                  <a:pt x="152" y="6"/>
                </a:lnTo>
                <a:lnTo>
                  <a:pt x="180" y="4"/>
                </a:lnTo>
                <a:lnTo>
                  <a:pt x="206" y="4"/>
                </a:lnTo>
                <a:lnTo>
                  <a:pt x="234" y="6"/>
                </a:lnTo>
                <a:lnTo>
                  <a:pt x="262" y="8"/>
                </a:lnTo>
                <a:lnTo>
                  <a:pt x="290" y="12"/>
                </a:lnTo>
                <a:lnTo>
                  <a:pt x="316" y="18"/>
                </a:lnTo>
                <a:lnTo>
                  <a:pt x="340" y="24"/>
                </a:lnTo>
                <a:lnTo>
                  <a:pt x="362" y="34"/>
                </a:lnTo>
                <a:lnTo>
                  <a:pt x="362" y="34"/>
                </a:lnTo>
                <a:lnTo>
                  <a:pt x="298" y="52"/>
                </a:lnTo>
                <a:lnTo>
                  <a:pt x="238" y="72"/>
                </a:lnTo>
                <a:lnTo>
                  <a:pt x="180" y="88"/>
                </a:lnTo>
                <a:lnTo>
                  <a:pt x="152" y="92"/>
                </a:lnTo>
                <a:lnTo>
                  <a:pt x="122" y="96"/>
                </a:lnTo>
                <a:lnTo>
                  <a:pt x="122" y="96"/>
                </a:lnTo>
                <a:lnTo>
                  <a:pt x="82" y="98"/>
                </a:lnTo>
                <a:lnTo>
                  <a:pt x="62" y="96"/>
                </a:lnTo>
                <a:lnTo>
                  <a:pt x="44" y="94"/>
                </a:lnTo>
                <a:lnTo>
                  <a:pt x="28" y="90"/>
                </a:lnTo>
                <a:lnTo>
                  <a:pt x="16" y="84"/>
                </a:lnTo>
                <a:lnTo>
                  <a:pt x="10" y="78"/>
                </a:lnTo>
                <a:lnTo>
                  <a:pt x="6" y="74"/>
                </a:lnTo>
                <a:lnTo>
                  <a:pt x="4" y="68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051" name="文本框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41688" y="2097088"/>
            <a:ext cx="7921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zh-CN" altLang="en-US" sz="480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第</a:t>
            </a:r>
          </a:p>
        </p:txBody>
      </p:sp>
      <p:sp>
        <p:nvSpPr>
          <p:cNvPr id="2052" name="文本框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11960" y="2020888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en-US" altLang="zh-CN" sz="5400" dirty="0" smtClean="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endParaRPr lang="zh-CN" altLang="en-US" sz="5400" dirty="0">
              <a:solidFill>
                <a:schemeClr val="accent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53" name="文本框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5575" y="2097088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zh-CN" altLang="en-US" sz="480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章</a:t>
            </a: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2051720" y="3216275"/>
            <a:ext cx="5256584" cy="7588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仪器设备预约篇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55" name="直接连接符 30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3225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cxnSp>
        <p:nvCxnSpPr>
          <p:cNvPr id="2056" name="直接连接符 3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322513" y="3975100"/>
            <a:ext cx="47244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cxnSp>
        <p:nvCxnSpPr>
          <p:cNvPr id="2057" name="直接连接符 32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62849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  <a:headEnd/>
            <a:tailEnd/>
          </a:ln>
        </p:spPr>
      </p:cxnSp>
      <p:sp>
        <p:nvSpPr>
          <p:cNvPr id="10" name="TextBox 9"/>
          <p:cNvSpPr txBox="1"/>
          <p:nvPr/>
        </p:nvSpPr>
        <p:spPr>
          <a:xfrm>
            <a:off x="0" y="45091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注：详见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大型设备共享系统使用手册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仪器设备预约使用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Freeform 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Freeform 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Freeform 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文本框 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4101930"/>
  <p:tag name="MH_LIBRARY" val="GRAPHIC"/>
  <p:tag name="MH_ORDER" val="直接连接符 3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157</Words>
  <Application>Microsoft Office PowerPoint</Application>
  <PresentationFormat>全屏显示(4:3)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大型设备共享系统使用手册</vt:lpstr>
      <vt:lpstr>普通用户概述</vt:lpstr>
      <vt:lpstr>幻灯片 3</vt:lpstr>
      <vt:lpstr>幻灯片 4</vt:lpstr>
      <vt:lpstr>幻灯片 5</vt:lpstr>
      <vt:lpstr>2、在校园门户登陆</vt:lpstr>
      <vt:lpstr>3、填写注册相关信息</vt:lpstr>
      <vt:lpstr>4、注册完成，联系课题组负责人审核用户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李东</cp:lastModifiedBy>
  <cp:revision>17</cp:revision>
  <dcterms:modified xsi:type="dcterms:W3CDTF">2016-11-24T06:44:39Z</dcterms:modified>
</cp:coreProperties>
</file>