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" t="1435"/>
          <a:stretch/>
        </p:blipFill>
        <p:spPr>
          <a:xfrm>
            <a:off x="0" y="0"/>
            <a:ext cx="9142485" cy="6877380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2016-7-5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705395" y="5411679"/>
            <a:ext cx="7888336" cy="543113"/>
          </a:xfrm>
          <a:noFill/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705395" y="4328160"/>
            <a:ext cx="7888336" cy="1083519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defRPr sz="3600" b="1" kern="1000" baseline="0">
                <a:solidFill>
                  <a:schemeClr val="accent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66249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496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2016-7-5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1316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2016-7-5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0801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2016-7-5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3519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6" y="2108199"/>
            <a:ext cx="5995988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2016-7-5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9506070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2016-7-5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4473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2016-7-5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636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2016-7-5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7728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2016-7-5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3144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2016-7-5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7023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2016-7-5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0700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" t="1435"/>
          <a:stretch/>
        </p:blipFill>
        <p:spPr>
          <a:xfrm>
            <a:off x="0" y="0"/>
            <a:ext cx="9142485" cy="687738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2016-7-5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70138" y="316650"/>
            <a:ext cx="8596009" cy="6344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269967" y="1245329"/>
            <a:ext cx="8596180" cy="5232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</p:spTree>
    <p:extLst>
      <p:ext uri="{BB962C8B-B14F-4D97-AF65-F5344CB8AC3E}">
        <p14:creationId xmlns="" xmlns:p14="http://schemas.microsoft.com/office/powerpoint/2010/main" val="256444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baseline="0">
          <a:solidFill>
            <a:schemeClr val="accent1"/>
          </a:solidFill>
          <a:effectLst/>
          <a:latin typeface="+mj-ea"/>
          <a:ea typeface="+mj-ea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2"/>
        </a:buClr>
        <a:buSzPct val="60000"/>
        <a:buFont typeface="Wingdings 2" panose="05020102010507070707" pitchFamily="18" charset="2"/>
        <a:buChar char="÷"/>
        <a:defRPr lang="zh-CN" altLang="en-US" sz="2400" kern="1200" baseline="0" dirty="0" smtClean="0">
          <a:solidFill>
            <a:schemeClr val="accent1"/>
          </a:solidFill>
          <a:latin typeface="+mj-ea"/>
          <a:ea typeface="+mj-ea"/>
          <a:cs typeface="+mn-cs"/>
        </a:defRPr>
      </a:lvl1pPr>
      <a:lvl2pPr marL="357188" indent="-357188" algn="just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rii.org.c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7856" y="1340768"/>
            <a:ext cx="7888287" cy="371098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400" dirty="0" smtClean="0">
                <a:latin typeface="黑体" pitchFamily="2" charset="-122"/>
                <a:ea typeface="黑体" pitchFamily="2" charset="-122"/>
              </a:rPr>
              <a:t>“重大科研基础设施和大型科研仪器国家网络平台”大型科研仪器信息填报指南</a:t>
            </a:r>
            <a:endParaRPr lang="zh-CN" altLang="en-US" sz="4400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9. </a:t>
            </a:r>
            <a:r>
              <a:rPr lang="zh-CN" altLang="en-US" dirty="0" smtClean="0"/>
              <a:t>填写完成后，点击保存，提交按钮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985" y="1916832"/>
            <a:ext cx="8454030" cy="383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195736" y="2492896"/>
            <a:ext cx="108012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68144" y="2492896"/>
            <a:ext cx="108012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95736" y="2852936"/>
            <a:ext cx="108012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796136" y="2780928"/>
            <a:ext cx="108012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267744" y="3212976"/>
            <a:ext cx="108012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95736" y="3717032"/>
            <a:ext cx="108012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796136" y="3861048"/>
            <a:ext cx="108012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123728" y="4581128"/>
            <a:ext cx="108012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11960" y="4581128"/>
            <a:ext cx="108012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228184" y="4581128"/>
            <a:ext cx="108012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123728" y="4941168"/>
            <a:ext cx="108012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156176" y="4941168"/>
            <a:ext cx="108012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724128" y="3068960"/>
            <a:ext cx="108012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进入</a:t>
            </a:r>
            <a:r>
              <a:rPr lang="en-US" altLang="zh-CN" dirty="0" smtClean="0">
                <a:hlinkClick r:id="rId2"/>
              </a:rPr>
              <a:t>http://nrii.org.cn/</a:t>
            </a:r>
            <a:r>
              <a:rPr lang="zh-CN" altLang="en-US" dirty="0" smtClean="0"/>
              <a:t>网站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6" y="1628800"/>
            <a:ext cx="875632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点击右上角“登录”按钮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7884368" cy="386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转入登录界面，输入用户名，密码，选择“管理单位”，登陆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99592" y="6093296"/>
            <a:ext cx="4854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注：账号为</a:t>
            </a:r>
            <a:r>
              <a:rPr lang="en-US" altLang="zh-CN" sz="2000" dirty="0" smtClean="0"/>
              <a:t>:ins00000462,</a:t>
            </a:r>
            <a:r>
              <a:rPr lang="zh-CN" altLang="en-US" sz="2000" dirty="0" smtClean="0"/>
              <a:t> 密码为：</a:t>
            </a:r>
            <a:r>
              <a:rPr lang="en-US" altLang="zh-CN" sz="2000" dirty="0" smtClean="0"/>
              <a:t>123456</a:t>
            </a:r>
            <a:endParaRPr lang="zh-CN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551" y="1844824"/>
            <a:ext cx="7906898" cy="389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进入系统，点击数据上报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409" y="1628800"/>
            <a:ext cx="7981181" cy="441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5.</a:t>
            </a:r>
            <a:r>
              <a:rPr lang="zh-CN" altLang="en-US" dirty="0" smtClean="0"/>
              <a:t>进入数据上报，点击单台套科学仪器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15" y="1628800"/>
            <a:ext cx="834157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000" y="1628800"/>
            <a:ext cx="8337999" cy="495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73995" y="692696"/>
            <a:ext cx="8596009" cy="634492"/>
          </a:xfrm>
        </p:spPr>
        <p:txBody>
          <a:bodyPr/>
          <a:lstStyle/>
          <a:p>
            <a:pPr algn="l"/>
            <a:r>
              <a:rPr lang="en-US" altLang="zh-CN" dirty="0" smtClean="0"/>
              <a:t>6.</a:t>
            </a:r>
            <a:r>
              <a:rPr lang="zh-CN" altLang="en-US" dirty="0" smtClean="0"/>
              <a:t>进入仪器列表界面，在搜索栏中输入仪器名称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995" y="692696"/>
            <a:ext cx="8596009" cy="634492"/>
          </a:xfrm>
        </p:spPr>
        <p:txBody>
          <a:bodyPr/>
          <a:lstStyle/>
          <a:p>
            <a:pPr algn="l"/>
            <a:r>
              <a:rPr lang="en-US" altLang="zh-CN" dirty="0" smtClean="0"/>
              <a:t>7.</a:t>
            </a:r>
            <a:r>
              <a:rPr lang="zh-CN" altLang="en-US" dirty="0" smtClean="0"/>
              <a:t>根据搜索出的设备信息，找到所需完善的仪器，点击“修改”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06" y="1700808"/>
            <a:ext cx="8304188" cy="478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740352" y="4365104"/>
            <a:ext cx="86409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73995" y="692696"/>
            <a:ext cx="8596009" cy="634492"/>
          </a:xfrm>
        </p:spPr>
        <p:txBody>
          <a:bodyPr/>
          <a:lstStyle/>
          <a:p>
            <a:pPr algn="l"/>
            <a:r>
              <a:rPr lang="en-US" altLang="zh-CN" dirty="0" smtClean="0"/>
              <a:t>8.</a:t>
            </a:r>
            <a:r>
              <a:rPr lang="zh-CN" altLang="en-US" dirty="0" smtClean="0"/>
              <a:t>进入信息修改页面，根据实际情况填写信息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768752" cy="40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899592" y="6093296"/>
            <a:ext cx="7109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注：请注意“所在单位单台套仪器编号”与您填写的设备相符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99PPBG">
  <a:themeElements>
    <a:clrScheme name="自定义 458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0070C0"/>
      </a:accent1>
      <a:accent2>
        <a:srgbClr val="6A63CB"/>
      </a:accent2>
      <a:accent3>
        <a:srgbClr val="4040A2"/>
      </a:accent3>
      <a:accent4>
        <a:srgbClr val="8542A0"/>
      </a:accent4>
      <a:accent5>
        <a:srgbClr val="AACC03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A000120150327A12PPBG</Template>
  <TotalTime>31</TotalTime>
  <Words>153</Words>
  <Application>Microsoft Office PowerPoint</Application>
  <PresentationFormat>全屏显示(4:3)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A000120140530A99PPBG</vt:lpstr>
      <vt:lpstr>“重大科研基础设施和大型科研仪器国家网络平台”大型科研仪器信息填报指南</vt:lpstr>
      <vt:lpstr>1.进入http://nrii.org.cn/网站</vt:lpstr>
      <vt:lpstr>2.点击右上角“登录”按钮</vt:lpstr>
      <vt:lpstr>3.转入登录界面，输入用户名，密码，选择“管理单位”，登陆</vt:lpstr>
      <vt:lpstr>4.进入系统，点击数据上报</vt:lpstr>
      <vt:lpstr>5.进入数据上报，点击单台套科学仪器</vt:lpstr>
      <vt:lpstr>6.进入仪器列表界面，在搜索栏中输入仪器名称</vt:lpstr>
      <vt:lpstr>7.根据搜索出的设备信息，找到所需完善的仪器，点击“修改”</vt:lpstr>
      <vt:lpstr>8.进入信息修改页面，根据实际情况填写信息</vt:lpstr>
      <vt:lpstr>9. 填写完成后，点击保存，提交按钮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“重大科研基础设施和大型科研仪器国家网络平台”大型科研仪器信息填报指南</dc:title>
  <cp:lastModifiedBy>王波</cp:lastModifiedBy>
  <cp:revision>8</cp:revision>
  <dcterms:modified xsi:type="dcterms:W3CDTF">2016-07-05T00:56:14Z</dcterms:modified>
</cp:coreProperties>
</file>